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handoutMasterIdLst>
    <p:handoutMasterId r:id="rId41"/>
  </p:handoutMasterIdLst>
  <p:sldIdLst>
    <p:sldId id="256" r:id="rId2"/>
    <p:sldId id="257" r:id="rId3"/>
    <p:sldId id="855" r:id="rId4"/>
    <p:sldId id="939" r:id="rId5"/>
    <p:sldId id="798" r:id="rId6"/>
    <p:sldId id="340" r:id="rId7"/>
    <p:sldId id="539" r:id="rId8"/>
    <p:sldId id="891" r:id="rId9"/>
    <p:sldId id="940" r:id="rId10"/>
    <p:sldId id="887" r:id="rId11"/>
    <p:sldId id="893" r:id="rId12"/>
    <p:sldId id="929" r:id="rId13"/>
    <p:sldId id="930" r:id="rId14"/>
    <p:sldId id="931" r:id="rId15"/>
    <p:sldId id="932" r:id="rId16"/>
    <p:sldId id="933" r:id="rId17"/>
    <p:sldId id="934" r:id="rId18"/>
    <p:sldId id="935" r:id="rId19"/>
    <p:sldId id="936" r:id="rId20"/>
    <p:sldId id="937" r:id="rId21"/>
    <p:sldId id="938" r:id="rId22"/>
    <p:sldId id="780" r:id="rId23"/>
    <p:sldId id="781" r:id="rId24"/>
    <p:sldId id="892" r:id="rId25"/>
    <p:sldId id="890" r:id="rId26"/>
    <p:sldId id="783" r:id="rId27"/>
    <p:sldId id="796" r:id="rId28"/>
    <p:sldId id="784" r:id="rId29"/>
    <p:sldId id="785" r:id="rId30"/>
    <p:sldId id="797" r:id="rId31"/>
    <p:sldId id="787" r:id="rId32"/>
    <p:sldId id="794" r:id="rId33"/>
    <p:sldId id="792" r:id="rId34"/>
    <p:sldId id="793" r:id="rId35"/>
    <p:sldId id="788" r:id="rId36"/>
    <p:sldId id="789" r:id="rId37"/>
    <p:sldId id="790" r:id="rId38"/>
    <p:sldId id="791" r:id="rId39"/>
  </p:sldIdLst>
  <p:sldSz cx="12188825" cy="6858000"/>
  <p:notesSz cx="6858000" cy="9144000"/>
  <p:defaultTextStyle>
    <a:defPPr rtl="0">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guide id="6" pos="100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17" autoAdjust="0"/>
    <p:restoredTop sz="86524" autoAdjust="0"/>
  </p:normalViewPr>
  <p:slideViewPr>
    <p:cSldViewPr showGuides="1">
      <p:cViewPr varScale="1">
        <p:scale>
          <a:sx n="75" d="100"/>
          <a:sy n="75" d="100"/>
        </p:scale>
        <p:origin x="226" y="53"/>
      </p:cViewPr>
      <p:guideLst>
        <p:guide orient="horz" pos="2160"/>
        <p:guide pos="3839"/>
        <p:guide pos="1007"/>
      </p:guideLst>
    </p:cSldViewPr>
  </p:slideViewPr>
  <p:outlineViewPr>
    <p:cViewPr>
      <p:scale>
        <a:sx n="33" d="100"/>
        <a:sy n="33" d="100"/>
      </p:scale>
      <p:origin x="0" y="-2984"/>
    </p:cViewPr>
  </p:outlineViewPr>
  <p:notesTextViewPr>
    <p:cViewPr>
      <p:scale>
        <a:sx n="3" d="2"/>
        <a:sy n="3" d="2"/>
      </p:scale>
      <p:origin x="0" y="0"/>
    </p:cViewPr>
  </p:notesTextViewPr>
  <p:sorterViewPr>
    <p:cViewPr varScale="1">
      <p:scale>
        <a:sx n="1" d="1"/>
        <a:sy n="1" d="1"/>
      </p:scale>
      <p:origin x="0" y="-5332"/>
    </p:cViewPr>
  </p:sorterViewPr>
  <p:notesViewPr>
    <p:cSldViewPr showGuides="1">
      <p:cViewPr varScale="1">
        <p:scale>
          <a:sx n="71" d="100"/>
          <a:sy n="71" d="100"/>
        </p:scale>
        <p:origin x="4170"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cs-CZ">
              <a:latin typeface="Calibri" panose="020F0502020204030204" pitchFamily="34" charset="0"/>
            </a:endParaRPr>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40C13DFA-931C-4352-9BC3-9CBBB9695485}" type="datetime1">
              <a:rPr lang="cs-CZ" smtClean="0">
                <a:latin typeface="Calibri" panose="020F0502020204030204" pitchFamily="34" charset="0"/>
              </a:rPr>
              <a:t>20.08.2025</a:t>
            </a:fld>
            <a:endParaRPr lang="cs-CZ">
              <a:latin typeface="Calibri" panose="020F0502020204030204" pitchFamily="34" charset="0"/>
            </a:endParaRPr>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cs-CZ">
              <a:latin typeface="Calibri" panose="020F0502020204030204" pitchFamily="34" charset="0"/>
            </a:endParaRPr>
          </a:p>
        </p:txBody>
      </p:sp>
      <p:sp>
        <p:nvSpPr>
          <p:cNvPr id="5" name="Zástupný symbol pro číslo snímk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04360E59-1627-4404-ACC5-51C744AB0F27}" type="slidenum">
              <a:rPr lang="cs-CZ" smtClean="0">
                <a:latin typeface="Calibri" panose="020F0502020204030204" pitchFamily="34" charset="0"/>
              </a:rPr>
              <a:t>‹#›</a:t>
            </a:fld>
            <a:endParaRPr lang="cs-CZ">
              <a:latin typeface="Calibri" panose="020F0502020204030204" pitchFamily="34" charset="0"/>
            </a:endParaRPr>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solidFill>
                <a:latin typeface="Calibri" panose="020F0502020204030204" pitchFamily="34" charset="0"/>
              </a:defRPr>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solidFill>
                <a:latin typeface="Calibri" panose="020F0502020204030204" pitchFamily="34" charset="0"/>
              </a:defRPr>
            </a:lvl1pPr>
          </a:lstStyle>
          <a:p>
            <a:fld id="{EF6ED1A5-149E-4BEB-8F22-7B1609F995CE}" type="datetime1">
              <a:rPr lang="cs-CZ" smtClean="0"/>
              <a:pPr/>
              <a:t>20.08.2025</a:t>
            </a:fld>
            <a:endParaRPr lang="cs-CZ"/>
          </a:p>
        </p:txBody>
      </p:sp>
      <p:sp>
        <p:nvSpPr>
          <p:cNvPr id="4" name="Zástupný symbol obrázku snímku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cs-CZ" noProof="0"/>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dirty="0"/>
              <a:t>Upravte styly předlohy textu.</a:t>
            </a:r>
          </a:p>
          <a:p>
            <a:pPr lvl="1" rtl="0"/>
            <a:r>
              <a:rPr lang="cs-CZ" noProof="0" dirty="0"/>
              <a:t>Druhá úroveň</a:t>
            </a:r>
          </a:p>
          <a:p>
            <a:pPr lvl="2" rtl="0"/>
            <a:r>
              <a:rPr lang="cs-CZ" noProof="0" dirty="0"/>
              <a:t>Třetí úroveň</a:t>
            </a:r>
          </a:p>
          <a:p>
            <a:pPr lvl="3" rtl="0"/>
            <a:r>
              <a:rPr lang="cs-CZ" noProof="0" dirty="0"/>
              <a:t>Čtvrtá úroveň</a:t>
            </a:r>
          </a:p>
          <a:p>
            <a:pPr lvl="4" rtl="0"/>
            <a:r>
              <a:rPr lang="cs-CZ" noProof="0" dirty="0"/>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1"/>
                </a:solidFill>
                <a:latin typeface="Calibri" panose="020F0502020204030204" pitchFamily="34" charset="0"/>
              </a:defRPr>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1"/>
                </a:solidFill>
                <a:latin typeface="Calibri" panose="020F0502020204030204" pitchFamily="34" charset="0"/>
              </a:defRPr>
            </a:lvl1pPr>
          </a:lstStyle>
          <a:p>
            <a:fld id="{841221E5-7225-48EB-A4EE-420E7BFCF705}" type="slidenum">
              <a:rPr lang="cs-CZ" smtClean="0"/>
              <a:pPr/>
              <a:t>‹#›</a:t>
            </a:fld>
            <a:endParaRPr lang="cs-CZ"/>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2"/>
        </a:solidFill>
        <a:latin typeface="Calibri" panose="020F0502020204030204" pitchFamily="34" charset="0"/>
        <a:ea typeface="+mn-ea"/>
        <a:cs typeface="+mn-cs"/>
      </a:defRPr>
    </a:lvl1pPr>
    <a:lvl2pPr marL="457200" algn="l" defTabSz="914400" rtl="0" eaLnBrk="1" latinLnBrk="0" hangingPunct="1">
      <a:defRPr sz="1200" kern="1200">
        <a:solidFill>
          <a:schemeClr val="tx2"/>
        </a:solidFill>
        <a:latin typeface="Calibri" panose="020F0502020204030204" pitchFamily="34" charset="0"/>
        <a:ea typeface="+mn-ea"/>
        <a:cs typeface="+mn-cs"/>
      </a:defRPr>
    </a:lvl2pPr>
    <a:lvl3pPr marL="914400" algn="l" defTabSz="914400" rtl="0" eaLnBrk="1" latinLnBrk="0" hangingPunct="1">
      <a:defRPr sz="1200" kern="1200">
        <a:solidFill>
          <a:schemeClr val="tx2"/>
        </a:solidFill>
        <a:latin typeface="Calibri" panose="020F0502020204030204" pitchFamily="34" charset="0"/>
        <a:ea typeface="+mn-ea"/>
        <a:cs typeface="+mn-cs"/>
      </a:defRPr>
    </a:lvl3pPr>
    <a:lvl4pPr marL="1371600" algn="l" defTabSz="914400" rtl="0" eaLnBrk="1" latinLnBrk="0" hangingPunct="1">
      <a:defRPr sz="1200" kern="1200">
        <a:solidFill>
          <a:schemeClr val="tx2"/>
        </a:solidFill>
        <a:latin typeface="Calibri" panose="020F0502020204030204" pitchFamily="34" charset="0"/>
        <a:ea typeface="+mn-ea"/>
        <a:cs typeface="+mn-cs"/>
      </a:defRPr>
    </a:lvl4pPr>
    <a:lvl5pPr marL="1828800" algn="l" defTabSz="914400" rtl="0" eaLnBrk="1" latinLnBrk="0" hangingPunct="1">
      <a:defRPr sz="1200" kern="1200">
        <a:solidFill>
          <a:schemeClr val="tx2"/>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rtl="0"/>
            <a:fld id="{841221E5-7225-48EB-A4EE-420E7BFCF705}" type="slidenum">
              <a:rPr lang="cs-CZ" smtClean="0"/>
              <a:pPr rtl="0"/>
              <a:t>1</a:t>
            </a:fld>
            <a:endParaRPr lang="cs-CZ"/>
          </a:p>
        </p:txBody>
      </p:sp>
    </p:spTree>
    <p:extLst>
      <p:ext uri="{BB962C8B-B14F-4D97-AF65-F5344CB8AC3E}">
        <p14:creationId xmlns:p14="http://schemas.microsoft.com/office/powerpoint/2010/main" val="1352206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8283F-D76E-F8EE-7A36-DEFBB176675C}"/>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6F7D3C52-CDFE-FBD9-BDE3-E4A129474AC1}"/>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B38015A0-B90B-3981-C01B-FBE395A999EB}"/>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30FD08A9-B578-3B44-A48B-A0B82C8C347E}"/>
              </a:ext>
            </a:extLst>
          </p:cNvPr>
          <p:cNvSpPr>
            <a:spLocks noGrp="1"/>
          </p:cNvSpPr>
          <p:nvPr>
            <p:ph type="sldNum" sz="quarter" idx="5"/>
          </p:nvPr>
        </p:nvSpPr>
        <p:spPr/>
        <p:txBody>
          <a:bodyPr/>
          <a:lstStyle/>
          <a:p>
            <a:fld id="{841221E5-7225-48EB-A4EE-420E7BFCF705}" type="slidenum">
              <a:rPr lang="cs-CZ" smtClean="0"/>
              <a:pPr/>
              <a:t>17</a:t>
            </a:fld>
            <a:endParaRPr lang="cs-CZ"/>
          </a:p>
        </p:txBody>
      </p:sp>
    </p:spTree>
    <p:extLst>
      <p:ext uri="{BB962C8B-B14F-4D97-AF65-F5344CB8AC3E}">
        <p14:creationId xmlns:p14="http://schemas.microsoft.com/office/powerpoint/2010/main" val="850228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41221E5-7225-48EB-A4EE-420E7BFCF705}" type="slidenum">
              <a:rPr lang="cs-CZ" smtClean="0"/>
              <a:pPr/>
              <a:t>20</a:t>
            </a:fld>
            <a:endParaRPr lang="cs-CZ"/>
          </a:p>
        </p:txBody>
      </p:sp>
    </p:spTree>
    <p:extLst>
      <p:ext uri="{BB962C8B-B14F-4D97-AF65-F5344CB8AC3E}">
        <p14:creationId xmlns:p14="http://schemas.microsoft.com/office/powerpoint/2010/main" val="3260858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41221E5-7225-48EB-A4EE-420E7BFCF705}" type="slidenum">
              <a:rPr lang="cs-CZ" smtClean="0"/>
              <a:pPr/>
              <a:t>38</a:t>
            </a:fld>
            <a:endParaRPr lang="cs-CZ"/>
          </a:p>
        </p:txBody>
      </p:sp>
    </p:spTree>
    <p:extLst>
      <p:ext uri="{BB962C8B-B14F-4D97-AF65-F5344CB8AC3E}">
        <p14:creationId xmlns:p14="http://schemas.microsoft.com/office/powerpoint/2010/main" val="3832273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11"/>
          <p:cNvSpPr>
            <a:spLocks noGrp="1" noChangeArrowheads="1"/>
          </p:cNvSpPr>
          <p:nvPr>
            <p:ph type="sldNum" sz="quarter"/>
          </p:nvPr>
        </p:nvSpPr>
        <p:spPr>
          <a:noFill/>
        </p:spPr>
        <p:txBody>
          <a:bodyPr/>
          <a:lstStyle/>
          <a:p>
            <a:fld id="{FED481F6-6275-4F9A-8BEC-FEA40F97AC10}" type="slidenum">
              <a:rPr lang="cs-CZ" smtClean="0"/>
              <a:pPr/>
              <a:t>3</a:t>
            </a:fld>
            <a:endParaRPr lang="cs-CZ" dirty="0"/>
          </a:p>
        </p:txBody>
      </p:sp>
      <p:sp>
        <p:nvSpPr>
          <p:cNvPr id="39939" name="Text Box 1"/>
          <p:cNvSpPr txBox="1">
            <a:spLocks noChangeArrowheads="1"/>
          </p:cNvSpPr>
          <p:nvPr/>
        </p:nvSpPr>
        <p:spPr bwMode="auto">
          <a:xfrm>
            <a:off x="3815374" y="9374300"/>
            <a:ext cx="2912594" cy="486621"/>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4F865BF-30AB-4AA9-AA8E-0CCDB00EC6A2}"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a:t>
            </a:fld>
            <a:endParaRPr lang="cs-CZ" sz="1200" dirty="0">
              <a:solidFill>
                <a:srgbClr val="000000"/>
              </a:solidFill>
              <a:ea typeface="DejaVu Sans" pitchFamily="32" charset="2"/>
              <a:cs typeface="DejaVu Sans" pitchFamily="32" charset="2"/>
            </a:endParaRPr>
          </a:p>
        </p:txBody>
      </p:sp>
      <p:sp>
        <p:nvSpPr>
          <p:cNvPr id="39940" name="Text Box 2"/>
          <p:cNvSpPr txBox="1">
            <a:spLocks noChangeArrowheads="1"/>
          </p:cNvSpPr>
          <p:nvPr/>
        </p:nvSpPr>
        <p:spPr bwMode="auto">
          <a:xfrm>
            <a:off x="3815374" y="9374301"/>
            <a:ext cx="2917271" cy="491760"/>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9F82693-D6D8-453B-B2AF-B2F46C71B45C}"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a:t>
            </a:fld>
            <a:endParaRPr lang="cs-CZ" sz="1200" dirty="0">
              <a:solidFill>
                <a:srgbClr val="000000"/>
              </a:solidFill>
              <a:ea typeface="DejaVu Sans" pitchFamily="32" charset="2"/>
              <a:cs typeface="DejaVu Sans" pitchFamily="32" charset="2"/>
            </a:endParaRPr>
          </a:p>
        </p:txBody>
      </p:sp>
      <p:sp>
        <p:nvSpPr>
          <p:cNvPr id="39941" name="Text Box 3"/>
          <p:cNvSpPr txBox="1">
            <a:spLocks noChangeArrowheads="1"/>
          </p:cNvSpPr>
          <p:nvPr/>
        </p:nvSpPr>
        <p:spPr bwMode="auto">
          <a:xfrm>
            <a:off x="1122627" y="740212"/>
            <a:ext cx="4490509" cy="3701058"/>
          </a:xfrm>
          <a:prstGeom prst="rect">
            <a:avLst/>
          </a:prstGeom>
          <a:solidFill>
            <a:srgbClr val="FFFFFF"/>
          </a:solidFill>
          <a:ln w="9360">
            <a:solidFill>
              <a:srgbClr val="000000"/>
            </a:solidFill>
            <a:miter lim="800000"/>
            <a:headEnd/>
            <a:tailEnd/>
          </a:ln>
        </p:spPr>
        <p:txBody>
          <a:bodyPr wrap="none" anchor="ctr"/>
          <a:lstStyle/>
          <a:p>
            <a:endParaRPr lang="cs-CZ" dirty="0">
              <a:ea typeface="DejaVu Sans" pitchFamily="32" charset="2"/>
              <a:cs typeface="DejaVu Sans" pitchFamily="32" charset="2"/>
            </a:endParaRPr>
          </a:p>
        </p:txBody>
      </p:sp>
      <p:sp>
        <p:nvSpPr>
          <p:cNvPr id="39942" name="Rectangle 4"/>
          <p:cNvSpPr>
            <a:spLocks noGrp="1" noChangeArrowheads="1"/>
          </p:cNvSpPr>
          <p:nvPr>
            <p:ph type="body"/>
          </p:nvPr>
        </p:nvSpPr>
        <p:spPr>
          <a:xfrm>
            <a:off x="673576" y="4688007"/>
            <a:ext cx="5382374" cy="4434416"/>
          </a:xfrm>
          <a:noFill/>
          <a:ln/>
        </p:spPr>
        <p:txBody>
          <a:bodyPr wrap="none" anchor="ctr"/>
          <a:lstStyle/>
          <a:p>
            <a:endParaRPr lang="cs-CZ" dirty="0"/>
          </a:p>
        </p:txBody>
      </p:sp>
      <p:sp>
        <p:nvSpPr>
          <p:cNvPr id="39943" name="Text Box 5"/>
          <p:cNvSpPr txBox="1">
            <a:spLocks noChangeArrowheads="1"/>
          </p:cNvSpPr>
          <p:nvPr/>
        </p:nvSpPr>
        <p:spPr bwMode="auto">
          <a:xfrm>
            <a:off x="3815373" y="9374301"/>
            <a:ext cx="2918831" cy="493474"/>
          </a:xfrm>
          <a:prstGeom prst="rect">
            <a:avLst/>
          </a:prstGeom>
          <a:noFill/>
          <a:ln w="9525">
            <a:noFill/>
            <a:round/>
            <a:headEnd/>
            <a:tailEnd/>
          </a:ln>
        </p:spPr>
        <p:txBody>
          <a:bodyPr lIns="90000" tIns="46800" rIns="90000" bIns="46800" anchor="b"/>
          <a:lstStyle/>
          <a:p>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2F9F1E15-15F2-49D5-AF05-464A4995F68D}" type="slidenum">
              <a:rPr lang="cs-CZ" sz="1200">
                <a:solidFill>
                  <a:srgbClr val="000000"/>
                </a:solidFill>
                <a:ea typeface="DejaVu Sans" pitchFamily="32" charset="2"/>
                <a:cs typeface="DejaVu Sans" pitchFamily="32" charset="2"/>
              </a:rPr>
              <a:pPr algn="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a:t>
            </a:fld>
            <a:endParaRPr lang="cs-CZ" sz="1200" dirty="0">
              <a:solidFill>
                <a:srgbClr val="000000"/>
              </a:solidFill>
              <a:ea typeface="DejaVu Sans" pitchFamily="32" charset="2"/>
              <a:cs typeface="DejaVu Sans" pitchFamily="32" charset="2"/>
            </a:endParaRPr>
          </a:p>
        </p:txBody>
      </p:sp>
    </p:spTree>
    <p:extLst>
      <p:ext uri="{BB962C8B-B14F-4D97-AF65-F5344CB8AC3E}">
        <p14:creationId xmlns:p14="http://schemas.microsoft.com/office/powerpoint/2010/main" val="910258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Rectangle 1"/>
          <p:cNvSpPr txBox="1">
            <a:spLocks noGrp="1" noRot="1" noChangeAspect="1" noChangeArrowheads="1"/>
          </p:cNvSpPr>
          <p:nvPr>
            <p:ph type="sldImg"/>
          </p:nvPr>
        </p:nvSpPr>
        <p:spPr bwMode="auto">
          <a:xfrm>
            <a:off x="382588" y="695325"/>
            <a:ext cx="6092825" cy="3429000"/>
          </a:xfrm>
          <a:prstGeom prst="rect">
            <a:avLst/>
          </a:prstGeom>
          <a:solidFill>
            <a:srgbClr val="FFFFFF"/>
          </a:solidFill>
          <a:ln>
            <a:solidFill>
              <a:srgbClr val="000000"/>
            </a:solidFill>
            <a:miter lim="800000"/>
            <a:headEnd/>
            <a:tailEnd/>
          </a:ln>
        </p:spPr>
      </p:sp>
      <p:sp>
        <p:nvSpPr>
          <p:cNvPr id="28674"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endParaRPr lang="cs-CZ"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F569C-67DF-E81B-EB57-0314560BEA29}"/>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ABE48DEC-AD85-7D87-A04F-F6F9495D68A4}"/>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AD2B808D-A568-64BB-DE8F-93755C176426}"/>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E7F4E153-9440-3C50-2AB8-C4D96744A02E}"/>
              </a:ext>
            </a:extLst>
          </p:cNvPr>
          <p:cNvSpPr>
            <a:spLocks noGrp="1"/>
          </p:cNvSpPr>
          <p:nvPr>
            <p:ph type="sldNum" sz="quarter" idx="5"/>
          </p:nvPr>
        </p:nvSpPr>
        <p:spPr/>
        <p:txBody>
          <a:bodyPr/>
          <a:lstStyle/>
          <a:p>
            <a:fld id="{841221E5-7225-48EB-A4EE-420E7BFCF705}" type="slidenum">
              <a:rPr lang="cs-CZ" smtClean="0"/>
              <a:pPr/>
              <a:t>11</a:t>
            </a:fld>
            <a:endParaRPr lang="cs-CZ"/>
          </a:p>
        </p:txBody>
      </p:sp>
    </p:spTree>
    <p:extLst>
      <p:ext uri="{BB962C8B-B14F-4D97-AF65-F5344CB8AC3E}">
        <p14:creationId xmlns:p14="http://schemas.microsoft.com/office/powerpoint/2010/main" val="622592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41221E5-7225-48EB-A4EE-420E7BFCF705}" type="slidenum">
              <a:rPr lang="cs-CZ" smtClean="0"/>
              <a:pPr/>
              <a:t>12</a:t>
            </a:fld>
            <a:endParaRPr lang="cs-CZ"/>
          </a:p>
        </p:txBody>
      </p:sp>
    </p:spTree>
    <p:extLst>
      <p:ext uri="{BB962C8B-B14F-4D97-AF65-F5344CB8AC3E}">
        <p14:creationId xmlns:p14="http://schemas.microsoft.com/office/powerpoint/2010/main" val="39707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41221E5-7225-48EB-A4EE-420E7BFCF705}" type="slidenum">
              <a:rPr lang="cs-CZ" smtClean="0"/>
              <a:pPr/>
              <a:t>13</a:t>
            </a:fld>
            <a:endParaRPr lang="cs-CZ"/>
          </a:p>
        </p:txBody>
      </p:sp>
    </p:spTree>
    <p:extLst>
      <p:ext uri="{BB962C8B-B14F-4D97-AF65-F5344CB8AC3E}">
        <p14:creationId xmlns:p14="http://schemas.microsoft.com/office/powerpoint/2010/main" val="3899205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41221E5-7225-48EB-A4EE-420E7BFCF705}" type="slidenum">
              <a:rPr lang="cs-CZ" smtClean="0"/>
              <a:pPr/>
              <a:t>15</a:t>
            </a:fld>
            <a:endParaRPr lang="cs-CZ"/>
          </a:p>
        </p:txBody>
      </p:sp>
    </p:spTree>
    <p:extLst>
      <p:ext uri="{BB962C8B-B14F-4D97-AF65-F5344CB8AC3E}">
        <p14:creationId xmlns:p14="http://schemas.microsoft.com/office/powerpoint/2010/main" val="2387762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56FD3-640B-6273-8123-BF8C45431068}"/>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98EC9912-D1F7-9184-98E7-17D0CEA99903}"/>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2A86FC29-F022-705C-0A3E-AE798B252950}"/>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9E1C9B8E-D397-1739-F273-75876AD4C3D7}"/>
              </a:ext>
            </a:extLst>
          </p:cNvPr>
          <p:cNvSpPr>
            <a:spLocks noGrp="1"/>
          </p:cNvSpPr>
          <p:nvPr>
            <p:ph type="sldNum" sz="quarter" idx="5"/>
          </p:nvPr>
        </p:nvSpPr>
        <p:spPr/>
        <p:txBody>
          <a:bodyPr/>
          <a:lstStyle/>
          <a:p>
            <a:fld id="{841221E5-7225-48EB-A4EE-420E7BFCF705}" type="slidenum">
              <a:rPr lang="cs-CZ" smtClean="0"/>
              <a:pPr/>
              <a:t>16</a:t>
            </a:fld>
            <a:endParaRPr lang="cs-CZ"/>
          </a:p>
        </p:txBody>
      </p:sp>
    </p:spTree>
    <p:extLst>
      <p:ext uri="{BB962C8B-B14F-4D97-AF65-F5344CB8AC3E}">
        <p14:creationId xmlns:p14="http://schemas.microsoft.com/office/powerpoint/2010/main" val="2610712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8" name="Obdélník 7"/>
          <p:cNvSpPr/>
          <p:nvPr/>
        </p:nvSpPr>
        <p:spPr bwMode="ltGray">
          <a:xfrm>
            <a:off x="11579384"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cs-CZ" noProof="0">
              <a:latin typeface="Calibri" panose="020F0502020204030204" pitchFamily="34" charset="0"/>
            </a:endParaRPr>
          </a:p>
        </p:txBody>
      </p:sp>
      <p:sp>
        <p:nvSpPr>
          <p:cNvPr id="9" name="Obdélník 8"/>
          <p:cNvSpPr/>
          <p:nvPr/>
        </p:nvSpPr>
        <p:spPr bwMode="gray">
          <a:xfrm>
            <a:off x="11274663" y="5638800"/>
            <a:ext cx="304721" cy="1219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cs-CZ" noProof="0">
              <a:latin typeface="Calibri" panose="020F0502020204030204" pitchFamily="34" charset="0"/>
            </a:endParaRPr>
          </a:p>
        </p:txBody>
      </p:sp>
      <p:sp>
        <p:nvSpPr>
          <p:cNvPr id="10" name="Obdélník 9"/>
          <p:cNvSpPr/>
          <p:nvPr/>
        </p:nvSpPr>
        <p:spPr bwMode="ltGray">
          <a:xfrm>
            <a:off x="121888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cs-CZ" noProof="0">
              <a:latin typeface="Calibri" panose="020F0502020204030204" pitchFamily="34" charset="0"/>
            </a:endParaRPr>
          </a:p>
        </p:txBody>
      </p:sp>
      <p:sp>
        <p:nvSpPr>
          <p:cNvPr id="11" name="Obdélník 10"/>
          <p:cNvSpPr/>
          <p:nvPr/>
        </p:nvSpPr>
        <p:spPr bwMode="gray">
          <a:xfrm>
            <a:off x="0" y="0"/>
            <a:ext cx="121888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cs-CZ" noProof="0">
              <a:latin typeface="Calibri" panose="020F0502020204030204" pitchFamily="34" charset="0"/>
            </a:endParaRPr>
          </a:p>
        </p:txBody>
      </p:sp>
      <p:sp>
        <p:nvSpPr>
          <p:cNvPr id="12" name="Obdélník 11"/>
          <p:cNvSpPr/>
          <p:nvPr/>
        </p:nvSpPr>
        <p:spPr bwMode="ltGray">
          <a:xfrm>
            <a:off x="0" y="5638800"/>
            <a:ext cx="12188825" cy="12192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cs-CZ" noProof="0">
              <a:latin typeface="Calibri" panose="020F0502020204030204" pitchFamily="34" charset="0"/>
            </a:endParaRPr>
          </a:p>
        </p:txBody>
      </p:sp>
      <p:cxnSp>
        <p:nvCxnSpPr>
          <p:cNvPr id="13" name="Přímá spojnice 12"/>
          <p:cNvCxnSpPr/>
          <p:nvPr/>
        </p:nvCxnSpPr>
        <p:spPr bwMode="white">
          <a:xfrm>
            <a:off x="11573293"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Obdélník 13"/>
          <p:cNvSpPr/>
          <p:nvPr/>
        </p:nvSpPr>
        <p:spPr bwMode="black">
          <a:xfrm>
            <a:off x="0" y="5643132"/>
            <a:ext cx="1216152" cy="1214868"/>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cs-CZ" noProof="0">
              <a:latin typeface="Calibri" panose="020F0502020204030204" pitchFamily="34" charset="0"/>
            </a:endParaRPr>
          </a:p>
        </p:txBody>
      </p:sp>
      <p:cxnSp>
        <p:nvCxnSpPr>
          <p:cNvPr id="15" name="Přímá spojnice 14"/>
          <p:cNvCxnSpPr/>
          <p:nvPr/>
        </p:nvCxnSpPr>
        <p:spPr bwMode="white">
          <a:xfrm>
            <a:off x="1218884"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Přímá spojnice 15"/>
          <p:cNvCxnSpPr/>
          <p:nvPr/>
        </p:nvCxnSpPr>
        <p:spPr bwMode="white">
          <a:xfrm>
            <a:off x="0" y="5631204"/>
            <a:ext cx="18283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Pí"/>
          <p:cNvSpPr>
            <a:spLocks/>
          </p:cNvSpPr>
          <p:nvPr/>
        </p:nvSpPr>
        <p:spPr bwMode="white">
          <a:xfrm>
            <a:off x="276462" y="6032500"/>
            <a:ext cx="593189" cy="519176"/>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121899" tIns="60949" rIns="121899" bIns="60949" numCol="1" rtlCol="0" anchor="t" anchorCtr="0" compatLnSpc="1">
            <a:prstTxWarp prst="textNoShape">
              <a:avLst/>
            </a:prstTxWarp>
          </a:bodyPr>
          <a:lstStyle/>
          <a:p>
            <a:pPr rtl="0"/>
            <a:endParaRPr lang="cs-CZ" noProof="0">
              <a:latin typeface="Calibri" panose="020F0502020204030204" pitchFamily="34" charset="0"/>
            </a:endParaRPr>
          </a:p>
        </p:txBody>
      </p:sp>
      <p:sp>
        <p:nvSpPr>
          <p:cNvPr id="2" name="Nadpis 1"/>
          <p:cNvSpPr>
            <a:spLocks noGrp="1"/>
          </p:cNvSpPr>
          <p:nvPr>
            <p:ph type="ctrTitle"/>
          </p:nvPr>
        </p:nvSpPr>
        <p:spPr>
          <a:xfrm>
            <a:off x="2428669" y="1600200"/>
            <a:ext cx="8329031" cy="2680127"/>
          </a:xfrm>
        </p:spPr>
        <p:txBody>
          <a:bodyPr rtlCol="0">
            <a:noAutofit/>
          </a:bodyPr>
          <a:lstStyle>
            <a:lvl1pPr rtl="0">
              <a:defRPr sz="5400">
                <a:latin typeface="Calibri" panose="020F0502020204030204" pitchFamily="34" charset="0"/>
              </a:defRPr>
            </a:lvl1pPr>
          </a:lstStyle>
          <a:p>
            <a:pPr rtl="0"/>
            <a:r>
              <a:rPr lang="cs-CZ"/>
              <a:t>Kliknutím lze upravit styl.</a:t>
            </a:r>
            <a:endParaRPr lang="cs-CZ" noProof="0" dirty="0"/>
          </a:p>
        </p:txBody>
      </p:sp>
      <p:sp>
        <p:nvSpPr>
          <p:cNvPr id="3" name="Podnadpis 2"/>
          <p:cNvSpPr>
            <a:spLocks noGrp="1"/>
          </p:cNvSpPr>
          <p:nvPr>
            <p:ph type="subTitle" idx="1"/>
          </p:nvPr>
        </p:nvSpPr>
        <p:spPr>
          <a:xfrm>
            <a:off x="2428669" y="4344915"/>
            <a:ext cx="7516442" cy="1116085"/>
          </a:xfrm>
        </p:spPr>
        <p:txBody>
          <a:bodyPr rtlCol="0">
            <a:normAutofit/>
          </a:bodyPr>
          <a:lstStyle>
            <a:lvl1pPr marL="0" marR="0" indent="0" algn="l" defTabSz="914400" rtl="0" eaLnBrk="1" fontAlgn="auto" latinLnBrk="0" hangingPunct="1">
              <a:lnSpc>
                <a:spcPct val="90000"/>
              </a:lnSpc>
              <a:spcBef>
                <a:spcPts val="0"/>
              </a:spcBef>
              <a:spcAft>
                <a:spcPts val="0"/>
              </a:spcAft>
              <a:buClrTx/>
              <a:buSzTx/>
              <a:buFont typeface="Euphemia" pitchFamily="34" charset="0"/>
              <a:buNone/>
              <a:tabLst/>
              <a:defRPr sz="3200">
                <a:solidFill>
                  <a:schemeClr val="tx1"/>
                </a:solidFill>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cs-CZ" dirty="0"/>
          </a:p>
        </p:txBody>
      </p:sp>
      <p:sp>
        <p:nvSpPr>
          <p:cNvPr id="4" name="Zástupný symbol pro datum 3"/>
          <p:cNvSpPr>
            <a:spLocks noGrp="1"/>
          </p:cNvSpPr>
          <p:nvPr>
            <p:ph type="dt" sz="half" idx="10"/>
          </p:nvPr>
        </p:nvSpPr>
        <p:spPr/>
        <p:txBody>
          <a:bodyPr rtlCol="0"/>
          <a:lstStyle>
            <a:lvl1pPr>
              <a:defRPr baseline="0">
                <a:solidFill>
                  <a:schemeClr val="tx2"/>
                </a:solidFill>
                <a:latin typeface="Calibri" panose="020F0502020204030204" pitchFamily="34" charset="0"/>
              </a:defRPr>
            </a:lvl1pPr>
          </a:lstStyle>
          <a:p>
            <a:fld id="{85C77472-059D-4C68-8AC7-CD75808C3D76}" type="datetime1">
              <a:rPr lang="cs-CZ" smtClean="0"/>
              <a:pPr/>
              <a:t>20.08.2025</a:t>
            </a:fld>
            <a:endParaRPr lang="cs-CZ"/>
          </a:p>
        </p:txBody>
      </p:sp>
      <p:sp>
        <p:nvSpPr>
          <p:cNvPr id="5" name="Zástupný symbol pro zápatí 4"/>
          <p:cNvSpPr>
            <a:spLocks noGrp="1"/>
          </p:cNvSpPr>
          <p:nvPr>
            <p:ph type="ftr" sz="quarter" idx="11"/>
          </p:nvPr>
        </p:nvSpPr>
        <p:spPr/>
        <p:txBody>
          <a:bodyPr rtlCol="0"/>
          <a:lstStyle>
            <a:lvl1pPr>
              <a:defRPr baseline="0">
                <a:solidFill>
                  <a:schemeClr val="tx2"/>
                </a:solidFill>
                <a:latin typeface="Calibri" panose="020F0502020204030204" pitchFamily="34" charset="0"/>
              </a:defRPr>
            </a:lvl1pPr>
          </a:lstStyle>
          <a:p>
            <a:r>
              <a:rPr lang="cs-CZ"/>
              <a:t>Přidejte zápatí.</a:t>
            </a:r>
          </a:p>
        </p:txBody>
      </p:sp>
      <p:sp>
        <p:nvSpPr>
          <p:cNvPr id="6" name="Zástupný symbol pro číslo snímku 5"/>
          <p:cNvSpPr>
            <a:spLocks noGrp="1"/>
          </p:cNvSpPr>
          <p:nvPr>
            <p:ph type="sldNum" sz="quarter" idx="12"/>
          </p:nvPr>
        </p:nvSpPr>
        <p:spPr>
          <a:xfrm>
            <a:off x="10666412" y="6356351"/>
            <a:ext cx="609441" cy="365125"/>
          </a:xfrm>
        </p:spPr>
        <p:txBody>
          <a:bodyPr rtlCol="0"/>
          <a:lstStyle>
            <a:lvl1pPr>
              <a:defRPr baseline="0">
                <a:solidFill>
                  <a:schemeClr val="tx2"/>
                </a:solidFill>
                <a:latin typeface="Calibri" panose="020F0502020204030204" pitchFamily="34" charset="0"/>
              </a:defRPr>
            </a:lvl1pPr>
          </a:lstStyle>
          <a:p>
            <a:fld id="{7DC1BBB0-96F0-4077-A278-0F3FB5C104D3}" type="slidenum">
              <a:rPr lang="cs-CZ" smtClean="0"/>
              <a:pPr/>
              <a:t>‹#›</a:t>
            </a:fld>
            <a:endParaRPr lang="cs-CZ"/>
          </a:p>
        </p:txBody>
      </p:sp>
    </p:spTree>
    <p:extLst>
      <p:ext uri="{BB962C8B-B14F-4D97-AF65-F5344CB8AC3E}">
        <p14:creationId xmlns:p14="http://schemas.microsoft.com/office/powerpoint/2010/main" val="381795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rtl="0">
              <a:defRPr/>
            </a:lvl1pPr>
          </a:lstStyle>
          <a:p>
            <a:pPr rtl="0"/>
            <a:r>
              <a:rPr lang="cs-CZ"/>
              <a:t>Kliknutím lze upravit styl.</a:t>
            </a:r>
            <a:endParaRPr lang="cs-CZ" noProof="0" dirty="0"/>
          </a:p>
        </p:txBody>
      </p:sp>
      <p:sp>
        <p:nvSpPr>
          <p:cNvPr id="3" name="Zástupný symbol pro svislý text 2"/>
          <p:cNvSpPr>
            <a:spLocks noGrp="1"/>
          </p:cNvSpPr>
          <p:nvPr>
            <p:ph type="body" orient="vert" idx="1"/>
          </p:nvPr>
        </p:nvSpPr>
        <p:spPr/>
        <p:txBody>
          <a:bodyPr vert="eaVert" rtlCol="0"/>
          <a:lstStyle>
            <a:lvl1pPr>
              <a:defRPr/>
            </a:lvl1pPr>
            <a:lvl5pPr>
              <a:defRPr/>
            </a:lvl5pPr>
            <a:lvl6pPr>
              <a:defRPr/>
            </a:lvl6pPr>
            <a:lvl7pPr>
              <a:defRPr/>
            </a:lvl7pPr>
            <a:lvl8pPr>
              <a:defRPr/>
            </a:lvl8pPr>
            <a:lvl9pPr>
              <a:defRPr/>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noProof="0" dirty="0"/>
          </a:p>
        </p:txBody>
      </p:sp>
      <p:sp>
        <p:nvSpPr>
          <p:cNvPr id="4" name="Zástupný symbol pro datum 3"/>
          <p:cNvSpPr>
            <a:spLocks noGrp="1"/>
          </p:cNvSpPr>
          <p:nvPr>
            <p:ph type="dt" sz="half" idx="10"/>
          </p:nvPr>
        </p:nvSpPr>
        <p:spPr/>
        <p:txBody>
          <a:bodyPr rtlCol="0"/>
          <a:lstStyle/>
          <a:p>
            <a:pPr rtl="0"/>
            <a:fld id="{C6166DFE-5FCC-435A-83F4-EBD832EDD947}" type="datetime1">
              <a:rPr lang="cs-CZ" noProof="0" smtClean="0"/>
              <a:t>20.08.2025</a:t>
            </a:fld>
            <a:endParaRPr lang="cs-CZ" noProof="0"/>
          </a:p>
        </p:txBody>
      </p:sp>
      <p:sp>
        <p:nvSpPr>
          <p:cNvPr id="5" name="Zástupný symbol pro zápatí 4"/>
          <p:cNvSpPr>
            <a:spLocks noGrp="1"/>
          </p:cNvSpPr>
          <p:nvPr>
            <p:ph type="ftr" sz="quarter" idx="11"/>
          </p:nvPr>
        </p:nvSpPr>
        <p:spPr/>
        <p:txBody>
          <a:bodyPr rtlCol="0"/>
          <a:lstStyle/>
          <a:p>
            <a:pPr rtl="0"/>
            <a:r>
              <a:rPr lang="cs-CZ" noProof="0"/>
              <a:t>Přidejte zápatí.</a:t>
            </a:r>
          </a:p>
        </p:txBody>
      </p:sp>
      <p:sp>
        <p:nvSpPr>
          <p:cNvPr id="6" name="Zástupný symbol pro číslo snímku 5"/>
          <p:cNvSpPr>
            <a:spLocks noGrp="1"/>
          </p:cNvSpPr>
          <p:nvPr>
            <p:ph type="sldNum" sz="quarter" idx="12"/>
          </p:nvPr>
        </p:nvSpPr>
        <p:spPr/>
        <p:txBody>
          <a:bodyPr rtlCol="0"/>
          <a:lstStyle/>
          <a:p>
            <a:pPr rtl="0"/>
            <a:fld id="{7DC1BBB0-96F0-4077-A278-0F3FB5C104D3}" type="slidenum">
              <a:rPr lang="cs-CZ" noProof="0"/>
              <a:t>‹#›</a:t>
            </a:fld>
            <a:endParaRPr lang="cs-CZ" noProof="0"/>
          </a:p>
        </p:txBody>
      </p:sp>
    </p:spTree>
    <p:extLst>
      <p:ext uri="{BB962C8B-B14F-4D97-AF65-F5344CB8AC3E}">
        <p14:creationId xmlns:p14="http://schemas.microsoft.com/office/powerpoint/2010/main" val="204088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7" name="Obdélník 6"/>
          <p:cNvSpPr/>
          <p:nvPr/>
        </p:nvSpPr>
        <p:spPr bwMode="black">
          <a:xfrm>
            <a:off x="11884104"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rtl="0"/>
            <a:endParaRPr lang="cs-CZ" noProof="0">
              <a:latin typeface="Calibri" panose="020F0502020204030204" pitchFamily="34" charset="0"/>
            </a:endParaRPr>
          </a:p>
        </p:txBody>
      </p:sp>
      <p:sp>
        <p:nvSpPr>
          <p:cNvPr id="8" name="Obdélník 7"/>
          <p:cNvSpPr/>
          <p:nvPr/>
        </p:nvSpPr>
        <p:spPr bwMode="ltGray">
          <a:xfrm>
            <a:off x="61714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cs-CZ" noProof="0">
              <a:latin typeface="Calibri" panose="020F0502020204030204" pitchFamily="34" charset="0"/>
            </a:endParaRPr>
          </a:p>
        </p:txBody>
      </p:sp>
      <p:sp>
        <p:nvSpPr>
          <p:cNvPr id="9" name="Obdélník 8"/>
          <p:cNvSpPr/>
          <p:nvPr/>
        </p:nvSpPr>
        <p:spPr bwMode="gray">
          <a:xfrm>
            <a:off x="0" y="0"/>
            <a:ext cx="609441" cy="6858000"/>
          </a:xfrm>
          <a:prstGeom prst="rect">
            <a:avLst/>
          </a:prstGeom>
          <a:solidFill>
            <a:schemeClr val="accent1">
              <a:lumMod val="75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cs-CZ" noProof="0">
              <a:latin typeface="Calibri" panose="020F0502020204030204" pitchFamily="34" charset="0"/>
            </a:endParaRPr>
          </a:p>
        </p:txBody>
      </p:sp>
      <p:sp>
        <p:nvSpPr>
          <p:cNvPr id="10" name="Obdélník 9"/>
          <p:cNvSpPr/>
          <p:nvPr/>
        </p:nvSpPr>
        <p:spPr bwMode="black">
          <a:xfrm>
            <a:off x="617143" y="736219"/>
            <a:ext cx="609441"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noProof="0">
              <a:latin typeface="Calibri" panose="020F0502020204030204" pitchFamily="34" charset="0"/>
            </a:endParaRPr>
          </a:p>
        </p:txBody>
      </p:sp>
      <p:cxnSp>
        <p:nvCxnSpPr>
          <p:cNvPr id="11" name="Přímá spojnice 10"/>
          <p:cNvCxnSpPr/>
          <p:nvPr/>
        </p:nvCxnSpPr>
        <p:spPr bwMode="white">
          <a:xfrm>
            <a:off x="617143" y="7362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bwMode="white">
          <a:xfrm>
            <a:off x="617143" y="13458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Pí"/>
          <p:cNvSpPr>
            <a:spLocks/>
          </p:cNvSpPr>
          <p:nvPr/>
        </p:nvSpPr>
        <p:spPr bwMode="white">
          <a:xfrm rot="5400000">
            <a:off x="756095" y="898102"/>
            <a:ext cx="336023" cy="294097"/>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cs-CZ" noProof="0">
              <a:latin typeface="Calibri" panose="020F0502020204030204" pitchFamily="34" charset="0"/>
            </a:endParaRPr>
          </a:p>
        </p:txBody>
      </p:sp>
      <p:cxnSp>
        <p:nvCxnSpPr>
          <p:cNvPr id="14" name="Přímá spojnice 13"/>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vislý nadpis 1"/>
          <p:cNvSpPr>
            <a:spLocks noGrp="1"/>
          </p:cNvSpPr>
          <p:nvPr>
            <p:ph type="title" orient="vert"/>
          </p:nvPr>
        </p:nvSpPr>
        <p:spPr>
          <a:xfrm>
            <a:off x="9599612" y="685800"/>
            <a:ext cx="1787526" cy="5486400"/>
          </a:xfrm>
        </p:spPr>
        <p:txBody>
          <a:bodyPr vert="eaVert" rtlCol="0"/>
          <a:lstStyle>
            <a:lvl1pPr rtl="0">
              <a:defRPr>
                <a:latin typeface="Calibri" panose="020F0502020204030204" pitchFamily="34" charset="0"/>
              </a:defRPr>
            </a:lvl1pPr>
          </a:lstStyle>
          <a:p>
            <a:pPr rtl="0"/>
            <a:r>
              <a:rPr lang="cs-CZ"/>
              <a:t>Kliknutím lze upravit styl.</a:t>
            </a:r>
            <a:endParaRPr lang="cs-CZ" noProof="0" dirty="0"/>
          </a:p>
        </p:txBody>
      </p:sp>
      <p:sp>
        <p:nvSpPr>
          <p:cNvPr id="3" name="Zástupný symbol pro svislý text 2"/>
          <p:cNvSpPr>
            <a:spLocks noGrp="1"/>
          </p:cNvSpPr>
          <p:nvPr>
            <p:ph type="body" orient="vert" idx="1"/>
          </p:nvPr>
        </p:nvSpPr>
        <p:spPr>
          <a:xfrm>
            <a:off x="1598613" y="685800"/>
            <a:ext cx="7848599" cy="5486400"/>
          </a:xfrm>
        </p:spPr>
        <p:txBody>
          <a:bodyPr vert="eaVert" rtlCol="0"/>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noProof="0" dirty="0"/>
          </a:p>
        </p:txBody>
      </p:sp>
      <p:sp>
        <p:nvSpPr>
          <p:cNvPr id="4" name="Zástupný symbol pro datum 3"/>
          <p:cNvSpPr>
            <a:spLocks noGrp="1"/>
          </p:cNvSpPr>
          <p:nvPr>
            <p:ph type="dt" sz="half" idx="10"/>
          </p:nvPr>
        </p:nvSpPr>
        <p:spPr/>
        <p:txBody>
          <a:bodyPr rtlCol="0"/>
          <a:lstStyle>
            <a:lvl1pPr>
              <a:defRPr>
                <a:latin typeface="Calibri" panose="020F0502020204030204" pitchFamily="34" charset="0"/>
              </a:defRPr>
            </a:lvl1pPr>
          </a:lstStyle>
          <a:p>
            <a:fld id="{9D972056-2A79-4B89-9AA2-1890533C94CB}" type="datetime1">
              <a:rPr lang="cs-CZ" smtClean="0"/>
              <a:pPr/>
              <a:t>20.08.2025</a:t>
            </a:fld>
            <a:endParaRPr lang="cs-CZ"/>
          </a:p>
        </p:txBody>
      </p:sp>
      <p:sp>
        <p:nvSpPr>
          <p:cNvPr id="5" name="Zástupný symbol pro zápatí 4"/>
          <p:cNvSpPr>
            <a:spLocks noGrp="1"/>
          </p:cNvSpPr>
          <p:nvPr>
            <p:ph type="ftr" sz="quarter" idx="11"/>
          </p:nvPr>
        </p:nvSpPr>
        <p:spPr/>
        <p:txBody>
          <a:bodyPr rtlCol="0"/>
          <a:lstStyle>
            <a:lvl1pPr>
              <a:defRPr>
                <a:latin typeface="Calibri" panose="020F0502020204030204" pitchFamily="34" charset="0"/>
              </a:defRPr>
            </a:lvl1pPr>
          </a:lstStyle>
          <a:p>
            <a:r>
              <a:rPr lang="cs-CZ"/>
              <a:t>Přidejte zápatí.</a:t>
            </a:r>
          </a:p>
        </p:txBody>
      </p:sp>
      <p:sp>
        <p:nvSpPr>
          <p:cNvPr id="6" name="Zástupný symbol pro číslo snímku 5"/>
          <p:cNvSpPr>
            <a:spLocks noGrp="1"/>
          </p:cNvSpPr>
          <p:nvPr>
            <p:ph type="sldNum" sz="quarter" idx="12"/>
          </p:nvPr>
        </p:nvSpPr>
        <p:spPr/>
        <p:txBody>
          <a:bodyPr rtlCol="0"/>
          <a:lstStyle>
            <a:lvl1pPr>
              <a:defRPr>
                <a:latin typeface="Calibri" panose="020F0502020204030204" pitchFamily="34" charset="0"/>
              </a:defRPr>
            </a:lvl1pPr>
          </a:lstStyle>
          <a:p>
            <a:fld id="{7DC1BBB0-96F0-4077-A278-0F3FB5C104D3}" type="slidenum">
              <a:rPr lang="cs-CZ" smtClean="0"/>
              <a:pPr/>
              <a:t>‹#›</a:t>
            </a:fld>
            <a:endParaRPr lang="cs-CZ"/>
          </a:p>
        </p:txBody>
      </p:sp>
    </p:spTree>
    <p:extLst>
      <p:ext uri="{BB962C8B-B14F-4D97-AF65-F5344CB8AC3E}">
        <p14:creationId xmlns:p14="http://schemas.microsoft.com/office/powerpoint/2010/main" val="61281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rtl="0">
              <a:defRPr/>
            </a:lvl1pPr>
          </a:lstStyle>
          <a:p>
            <a:pPr rtl="0"/>
            <a:r>
              <a:rPr lang="cs-CZ"/>
              <a:t>Kliknutím lze upravit styl.</a:t>
            </a:r>
            <a:endParaRPr lang="cs-CZ" noProof="0" dirty="0"/>
          </a:p>
        </p:txBody>
      </p:sp>
      <p:sp>
        <p:nvSpPr>
          <p:cNvPr id="3" name="Zástupný symbol pro obsah 2"/>
          <p:cNvSpPr>
            <a:spLocks noGrp="1"/>
          </p:cNvSpPr>
          <p:nvPr>
            <p:ph idx="1"/>
          </p:nvPr>
        </p:nvSpPr>
        <p:spPr/>
        <p:txBody>
          <a:bodyPr rtlCol="0"/>
          <a:lstStyle>
            <a:lvl1pPr>
              <a:defRPr/>
            </a:lvl1pPr>
            <a:lvl5pPr>
              <a:defRPr/>
            </a:lvl5pPr>
            <a:lvl6pPr>
              <a:defRPr/>
            </a:lvl6pPr>
            <a:lvl7pPr>
              <a:defRPr/>
            </a:lvl7pPr>
            <a:lvl8pPr>
              <a:defRPr/>
            </a:lvl8pPr>
            <a:lvl9pPr>
              <a:defRPr/>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noProof="0" dirty="0"/>
          </a:p>
        </p:txBody>
      </p:sp>
      <p:sp>
        <p:nvSpPr>
          <p:cNvPr id="4" name="Zástupný symbol pro datum 3"/>
          <p:cNvSpPr>
            <a:spLocks noGrp="1"/>
          </p:cNvSpPr>
          <p:nvPr>
            <p:ph type="dt" sz="half" idx="10"/>
          </p:nvPr>
        </p:nvSpPr>
        <p:spPr/>
        <p:txBody>
          <a:bodyPr rtlCol="0"/>
          <a:lstStyle/>
          <a:p>
            <a:pPr rtl="0"/>
            <a:fld id="{D354AFDA-84A6-4B2B-83CC-EA9C0533667A}" type="datetime1">
              <a:rPr lang="cs-CZ" noProof="0" smtClean="0"/>
              <a:t>20.08.2025</a:t>
            </a:fld>
            <a:endParaRPr lang="cs-CZ" noProof="0"/>
          </a:p>
        </p:txBody>
      </p:sp>
      <p:sp>
        <p:nvSpPr>
          <p:cNvPr id="5" name="Zástupný symbol pro zápatí 4"/>
          <p:cNvSpPr>
            <a:spLocks noGrp="1"/>
          </p:cNvSpPr>
          <p:nvPr>
            <p:ph type="ftr" sz="quarter" idx="11"/>
          </p:nvPr>
        </p:nvSpPr>
        <p:spPr/>
        <p:txBody>
          <a:bodyPr rtlCol="0"/>
          <a:lstStyle/>
          <a:p>
            <a:pPr rtl="0"/>
            <a:r>
              <a:rPr lang="cs-CZ" noProof="0"/>
              <a:t>Přidejte zápatí.</a:t>
            </a:r>
          </a:p>
        </p:txBody>
      </p:sp>
      <p:sp>
        <p:nvSpPr>
          <p:cNvPr id="6" name="Zástupný symbol pro číslo snímku 5"/>
          <p:cNvSpPr>
            <a:spLocks noGrp="1"/>
          </p:cNvSpPr>
          <p:nvPr>
            <p:ph type="sldNum" sz="quarter" idx="12"/>
          </p:nvPr>
        </p:nvSpPr>
        <p:spPr/>
        <p:txBody>
          <a:bodyPr rtlCol="0"/>
          <a:lstStyle/>
          <a:p>
            <a:pPr rtl="0"/>
            <a:fld id="{7DC1BBB0-96F0-4077-A278-0F3FB5C104D3}" type="slidenum">
              <a:rPr lang="cs-CZ" noProof="0"/>
              <a:t>‹#›</a:t>
            </a:fld>
            <a:endParaRPr lang="cs-CZ" noProof="0"/>
          </a:p>
        </p:txBody>
      </p:sp>
    </p:spTree>
    <p:extLst>
      <p:ext uri="{BB962C8B-B14F-4D97-AF65-F5344CB8AC3E}">
        <p14:creationId xmlns:p14="http://schemas.microsoft.com/office/powerpoint/2010/main" val="218553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spTree>
      <p:nvGrpSpPr>
        <p:cNvPr id="1" name=""/>
        <p:cNvGrpSpPr/>
        <p:nvPr/>
      </p:nvGrpSpPr>
      <p:grpSpPr>
        <a:xfrm>
          <a:off x="0" y="0"/>
          <a:ext cx="0" cy="0"/>
          <a:chOff x="0" y="0"/>
          <a:chExt cx="0" cy="0"/>
        </a:xfrm>
      </p:grpSpPr>
      <p:sp>
        <p:nvSpPr>
          <p:cNvPr id="19" name="Obdélník 18"/>
          <p:cNvSpPr/>
          <p:nvPr/>
        </p:nvSpPr>
        <p:spPr bwMode="black">
          <a:xfrm>
            <a:off x="11579384"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cs-CZ" noProof="0">
              <a:latin typeface="Calibri" panose="020F0502020204030204" pitchFamily="34" charset="0"/>
            </a:endParaRPr>
          </a:p>
        </p:txBody>
      </p:sp>
      <p:sp>
        <p:nvSpPr>
          <p:cNvPr id="20" name="Obdélník 19"/>
          <p:cNvSpPr/>
          <p:nvPr/>
        </p:nvSpPr>
        <p:spPr bwMode="gray">
          <a:xfrm>
            <a:off x="11274663" y="5638800"/>
            <a:ext cx="304721" cy="1219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cs-CZ" noProof="0">
              <a:latin typeface="Calibri" panose="020F0502020204030204" pitchFamily="34" charset="0"/>
            </a:endParaRPr>
          </a:p>
        </p:txBody>
      </p:sp>
      <p:sp>
        <p:nvSpPr>
          <p:cNvPr id="24" name="Obdélník 23"/>
          <p:cNvSpPr/>
          <p:nvPr/>
        </p:nvSpPr>
        <p:spPr bwMode="gray">
          <a:xfrm>
            <a:off x="1216152"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cs-CZ" noProof="0">
              <a:latin typeface="Calibri" panose="020F0502020204030204" pitchFamily="34" charset="0"/>
            </a:endParaRPr>
          </a:p>
        </p:txBody>
      </p:sp>
      <p:sp>
        <p:nvSpPr>
          <p:cNvPr id="21" name="Obdélník 20"/>
          <p:cNvSpPr/>
          <p:nvPr/>
        </p:nvSpPr>
        <p:spPr bwMode="ltGray">
          <a:xfrm>
            <a:off x="0" y="5638800"/>
            <a:ext cx="12188825" cy="12192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cs-CZ" noProof="0">
              <a:latin typeface="Calibri" panose="020F0502020204030204" pitchFamily="34" charset="0"/>
            </a:endParaRPr>
          </a:p>
        </p:txBody>
      </p:sp>
      <p:cxnSp>
        <p:nvCxnSpPr>
          <p:cNvPr id="22" name="Přímá spojnice 21"/>
          <p:cNvCxnSpPr/>
          <p:nvPr/>
        </p:nvCxnSpPr>
        <p:spPr bwMode="white">
          <a:xfrm>
            <a:off x="11573293"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Obdélník 15"/>
          <p:cNvSpPr/>
          <p:nvPr/>
        </p:nvSpPr>
        <p:spPr bwMode="black">
          <a:xfrm>
            <a:off x="0" y="5643132"/>
            <a:ext cx="1216152" cy="1214868"/>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cs-CZ" noProof="0">
              <a:latin typeface="Calibri" panose="020F0502020204030204" pitchFamily="34" charset="0"/>
            </a:endParaRPr>
          </a:p>
        </p:txBody>
      </p:sp>
      <p:sp>
        <p:nvSpPr>
          <p:cNvPr id="18" name="Pí"/>
          <p:cNvSpPr>
            <a:spLocks/>
          </p:cNvSpPr>
          <p:nvPr/>
        </p:nvSpPr>
        <p:spPr bwMode="white">
          <a:xfrm>
            <a:off x="276462" y="6032500"/>
            <a:ext cx="593189" cy="519176"/>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121899" tIns="60949" rIns="121899" bIns="60949" numCol="1" rtlCol="0" anchor="t" anchorCtr="0" compatLnSpc="1">
            <a:prstTxWarp prst="textNoShape">
              <a:avLst/>
            </a:prstTxWarp>
          </a:bodyPr>
          <a:lstStyle/>
          <a:p>
            <a:pPr rtl="0"/>
            <a:endParaRPr lang="cs-CZ" noProof="0">
              <a:latin typeface="Calibri" panose="020F0502020204030204" pitchFamily="34" charset="0"/>
            </a:endParaRPr>
          </a:p>
        </p:txBody>
      </p:sp>
      <p:cxnSp>
        <p:nvCxnSpPr>
          <p:cNvPr id="23" name="Přímá spojnice 22"/>
          <p:cNvCxnSpPr/>
          <p:nvPr/>
        </p:nvCxnSpPr>
        <p:spPr bwMode="white">
          <a:xfrm>
            <a:off x="1216152"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Obdélník 25"/>
          <p:cNvSpPr/>
          <p:nvPr/>
        </p:nvSpPr>
        <p:spPr bwMode="black">
          <a:xfrm>
            <a:off x="11579384" y="0"/>
            <a:ext cx="609441"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cs-CZ" noProof="0">
              <a:latin typeface="Calibri" panose="020F0502020204030204" pitchFamily="34" charset="0"/>
            </a:endParaRPr>
          </a:p>
        </p:txBody>
      </p:sp>
      <p:sp>
        <p:nvSpPr>
          <p:cNvPr id="27" name="Obdélník 26"/>
          <p:cNvSpPr/>
          <p:nvPr/>
        </p:nvSpPr>
        <p:spPr bwMode="gray">
          <a:xfrm>
            <a:off x="11274663" y="0"/>
            <a:ext cx="304721"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cs-CZ" noProof="0">
              <a:latin typeface="Calibri" panose="020F0502020204030204" pitchFamily="34" charset="0"/>
            </a:endParaRPr>
          </a:p>
        </p:txBody>
      </p:sp>
      <p:sp>
        <p:nvSpPr>
          <p:cNvPr id="28" name="Obdélník 27"/>
          <p:cNvSpPr/>
          <p:nvPr/>
        </p:nvSpPr>
        <p:spPr bwMode="gray">
          <a:xfrm>
            <a:off x="1218883" y="0"/>
            <a:ext cx="609441"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cs-CZ" noProof="0">
              <a:latin typeface="Calibri" panose="020F0502020204030204" pitchFamily="34" charset="0"/>
            </a:endParaRPr>
          </a:p>
        </p:txBody>
      </p:sp>
      <p:sp>
        <p:nvSpPr>
          <p:cNvPr id="29" name="Obdélník 28"/>
          <p:cNvSpPr/>
          <p:nvPr/>
        </p:nvSpPr>
        <p:spPr>
          <a:xfrm>
            <a:off x="-2" y="0"/>
            <a:ext cx="1218883"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cs-CZ" noProof="0">
              <a:latin typeface="Calibri" panose="020F0502020204030204" pitchFamily="34" charset="0"/>
            </a:endParaRPr>
          </a:p>
        </p:txBody>
      </p:sp>
      <p:sp>
        <p:nvSpPr>
          <p:cNvPr id="30" name="Obdélník 29"/>
          <p:cNvSpPr/>
          <p:nvPr/>
        </p:nvSpPr>
        <p:spPr bwMode="ltGray">
          <a:xfrm>
            <a:off x="0" y="0"/>
            <a:ext cx="12188825" cy="6096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cs-CZ" noProof="0">
              <a:latin typeface="Calibri" panose="020F0502020204030204" pitchFamily="34" charset="0"/>
            </a:endParaRPr>
          </a:p>
        </p:txBody>
      </p:sp>
      <p:cxnSp>
        <p:nvCxnSpPr>
          <p:cNvPr id="31" name="Přímá spojnice 30"/>
          <p:cNvCxnSpPr/>
          <p:nvPr/>
        </p:nvCxnSpPr>
        <p:spPr bwMode="white">
          <a:xfrm>
            <a:off x="11573293" y="0"/>
            <a:ext cx="0" cy="6096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Obdélník 31"/>
          <p:cNvSpPr/>
          <p:nvPr/>
        </p:nvSpPr>
        <p:spPr bwMode="black">
          <a:xfrm>
            <a:off x="0" y="0"/>
            <a:ext cx="1216152"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cs-CZ" noProof="0">
              <a:latin typeface="Calibri" panose="020F0502020204030204" pitchFamily="34" charset="0"/>
            </a:endParaRPr>
          </a:p>
        </p:txBody>
      </p:sp>
      <p:cxnSp>
        <p:nvCxnSpPr>
          <p:cNvPr id="33" name="Přímá spojnice 32"/>
          <p:cNvCxnSpPr/>
          <p:nvPr/>
        </p:nvCxnSpPr>
        <p:spPr bwMode="white">
          <a:xfrm>
            <a:off x="1218884" y="0"/>
            <a:ext cx="0" cy="6096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dpis 1"/>
          <p:cNvSpPr>
            <a:spLocks noGrp="1"/>
          </p:cNvSpPr>
          <p:nvPr>
            <p:ph type="title"/>
          </p:nvPr>
        </p:nvSpPr>
        <p:spPr>
          <a:xfrm>
            <a:off x="1598613" y="1600201"/>
            <a:ext cx="8283272" cy="2654064"/>
          </a:xfrm>
        </p:spPr>
        <p:txBody>
          <a:bodyPr rtlCol="0" anchor="b">
            <a:normAutofit/>
          </a:bodyPr>
          <a:lstStyle>
            <a:lvl1pPr algn="l" rtl="0">
              <a:defRPr sz="5400" b="0" cap="none" baseline="0">
                <a:latin typeface="Calibri" panose="020F0502020204030204" pitchFamily="34" charset="0"/>
              </a:defRPr>
            </a:lvl1pPr>
          </a:lstStyle>
          <a:p>
            <a:pPr rtl="0"/>
            <a:r>
              <a:rPr lang="cs-CZ"/>
              <a:t>Kliknutím lze upravit styl.</a:t>
            </a:r>
            <a:endParaRPr lang="cs-CZ" noProof="0" dirty="0"/>
          </a:p>
        </p:txBody>
      </p:sp>
      <p:sp>
        <p:nvSpPr>
          <p:cNvPr id="3" name="Zástupný symbol pro text 2"/>
          <p:cNvSpPr>
            <a:spLocks noGrp="1"/>
          </p:cNvSpPr>
          <p:nvPr>
            <p:ph type="body" idx="1"/>
          </p:nvPr>
        </p:nvSpPr>
        <p:spPr>
          <a:xfrm>
            <a:off x="1598613" y="4259996"/>
            <a:ext cx="7264623" cy="1150203"/>
          </a:xfrm>
        </p:spPr>
        <p:txBody>
          <a:bodyPr rtlCol="0" anchor="t">
            <a:normAutofit/>
          </a:bodyPr>
          <a:lstStyle>
            <a:lvl1pPr marL="0" marR="0" indent="0" algn="l" defTabSz="914400" rtl="0" eaLnBrk="1" fontAlgn="auto" latinLnBrk="0" hangingPunct="1">
              <a:lnSpc>
                <a:spcPct val="90000"/>
              </a:lnSpc>
              <a:spcBef>
                <a:spcPts val="0"/>
              </a:spcBef>
              <a:spcAft>
                <a:spcPts val="0"/>
              </a:spcAft>
              <a:buClrTx/>
              <a:buSzTx/>
              <a:buFont typeface="Euphemia" pitchFamily="34" charset="0"/>
              <a:buNone/>
              <a:tabLst/>
              <a:defRPr sz="3200">
                <a:solidFill>
                  <a:schemeClr val="tx1"/>
                </a:solidFill>
                <a:latin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Zástupný symbol pro datum 3"/>
          <p:cNvSpPr>
            <a:spLocks noGrp="1"/>
          </p:cNvSpPr>
          <p:nvPr>
            <p:ph type="dt" sz="half" idx="10"/>
          </p:nvPr>
        </p:nvSpPr>
        <p:spPr/>
        <p:txBody>
          <a:bodyPr rtlCol="0"/>
          <a:lstStyle>
            <a:lvl1pPr>
              <a:defRPr baseline="0">
                <a:solidFill>
                  <a:schemeClr val="tx2"/>
                </a:solidFill>
                <a:latin typeface="Calibri" panose="020F0502020204030204" pitchFamily="34" charset="0"/>
              </a:defRPr>
            </a:lvl1pPr>
          </a:lstStyle>
          <a:p>
            <a:fld id="{57A59506-72FD-4495-9AB4-84BEB64D693F}" type="datetime1">
              <a:rPr lang="cs-CZ" smtClean="0"/>
              <a:pPr/>
              <a:t>20.08.2025</a:t>
            </a:fld>
            <a:endParaRPr lang="cs-CZ"/>
          </a:p>
        </p:txBody>
      </p:sp>
      <p:sp>
        <p:nvSpPr>
          <p:cNvPr id="5" name="Zástupný symbol pro zápatí 4"/>
          <p:cNvSpPr>
            <a:spLocks noGrp="1"/>
          </p:cNvSpPr>
          <p:nvPr>
            <p:ph type="ftr" sz="quarter" idx="11"/>
          </p:nvPr>
        </p:nvSpPr>
        <p:spPr/>
        <p:txBody>
          <a:bodyPr rtlCol="0"/>
          <a:lstStyle>
            <a:lvl1pPr>
              <a:defRPr baseline="0">
                <a:solidFill>
                  <a:schemeClr val="tx2"/>
                </a:solidFill>
                <a:latin typeface="Calibri" panose="020F0502020204030204" pitchFamily="34" charset="0"/>
              </a:defRPr>
            </a:lvl1pPr>
          </a:lstStyle>
          <a:p>
            <a:r>
              <a:rPr lang="cs-CZ"/>
              <a:t>Přidejte zápatí.</a:t>
            </a:r>
          </a:p>
        </p:txBody>
      </p:sp>
      <p:sp>
        <p:nvSpPr>
          <p:cNvPr id="6" name="Zástupný symbol pro číslo snímku 5"/>
          <p:cNvSpPr>
            <a:spLocks noGrp="1"/>
          </p:cNvSpPr>
          <p:nvPr>
            <p:ph type="sldNum" sz="quarter" idx="12"/>
          </p:nvPr>
        </p:nvSpPr>
        <p:spPr>
          <a:xfrm>
            <a:off x="10666571" y="6356351"/>
            <a:ext cx="609441" cy="365125"/>
          </a:xfrm>
        </p:spPr>
        <p:txBody>
          <a:bodyPr rtlCol="0"/>
          <a:lstStyle>
            <a:lvl1pPr>
              <a:defRPr baseline="0">
                <a:solidFill>
                  <a:schemeClr val="tx2"/>
                </a:solidFill>
                <a:latin typeface="Calibri" panose="020F0502020204030204" pitchFamily="34" charset="0"/>
              </a:defRPr>
            </a:lvl1pPr>
          </a:lstStyle>
          <a:p>
            <a:fld id="{7DC1BBB0-96F0-4077-A278-0F3FB5C104D3}" type="slidenum">
              <a:rPr lang="cs-CZ" smtClean="0"/>
              <a:pPr/>
              <a:t>‹#›</a:t>
            </a:fld>
            <a:endParaRPr lang="cs-CZ"/>
          </a:p>
        </p:txBody>
      </p:sp>
    </p:spTree>
    <p:extLst>
      <p:ext uri="{BB962C8B-B14F-4D97-AF65-F5344CB8AC3E}">
        <p14:creationId xmlns:p14="http://schemas.microsoft.com/office/powerpoint/2010/main" val="323446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ě obsahové části">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rtl="0">
              <a:defRPr/>
            </a:lvl1pPr>
          </a:lstStyle>
          <a:p>
            <a:pPr rtl="0"/>
            <a:r>
              <a:rPr lang="cs-CZ"/>
              <a:t>Kliknutím lze upravit styl.</a:t>
            </a:r>
            <a:endParaRPr lang="cs-CZ" noProof="0" dirty="0"/>
          </a:p>
        </p:txBody>
      </p:sp>
      <p:sp>
        <p:nvSpPr>
          <p:cNvPr id="3" name="Zástupný symbol pro obsah 2"/>
          <p:cNvSpPr>
            <a:spLocks noGrp="1"/>
          </p:cNvSpPr>
          <p:nvPr>
            <p:ph sz="half" idx="1"/>
          </p:nvPr>
        </p:nvSpPr>
        <p:spPr>
          <a:xfrm>
            <a:off x="1593436" y="1600200"/>
            <a:ext cx="4814586" cy="45720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noProof="0" dirty="0"/>
          </a:p>
        </p:txBody>
      </p:sp>
      <p:sp>
        <p:nvSpPr>
          <p:cNvPr id="4" name="Zástupný symbol pro obsah 3"/>
          <p:cNvSpPr>
            <a:spLocks noGrp="1"/>
          </p:cNvSpPr>
          <p:nvPr>
            <p:ph sz="half" idx="2"/>
          </p:nvPr>
        </p:nvSpPr>
        <p:spPr>
          <a:xfrm>
            <a:off x="6561651" y="1600200"/>
            <a:ext cx="4814586" cy="4572000"/>
          </a:xfrm>
        </p:spPr>
        <p:txBody>
          <a:bodyPr rtlCol="0"/>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noProof="0" dirty="0"/>
          </a:p>
        </p:txBody>
      </p:sp>
      <p:sp>
        <p:nvSpPr>
          <p:cNvPr id="5" name="Zástupný symbol pro datum 4"/>
          <p:cNvSpPr>
            <a:spLocks noGrp="1"/>
          </p:cNvSpPr>
          <p:nvPr>
            <p:ph type="dt" sz="half" idx="10"/>
          </p:nvPr>
        </p:nvSpPr>
        <p:spPr/>
        <p:txBody>
          <a:bodyPr rtlCol="0"/>
          <a:lstStyle/>
          <a:p>
            <a:pPr rtl="0"/>
            <a:fld id="{85C3BDC1-1D26-41EB-8826-FEE8DF515E5F}" type="datetime1">
              <a:rPr lang="cs-CZ" noProof="0" smtClean="0"/>
              <a:t>20.08.2025</a:t>
            </a:fld>
            <a:endParaRPr lang="cs-CZ" noProof="0"/>
          </a:p>
        </p:txBody>
      </p:sp>
      <p:sp>
        <p:nvSpPr>
          <p:cNvPr id="6" name="Zástupný symbol pro zápatí 5"/>
          <p:cNvSpPr>
            <a:spLocks noGrp="1"/>
          </p:cNvSpPr>
          <p:nvPr>
            <p:ph type="ftr" sz="quarter" idx="11"/>
          </p:nvPr>
        </p:nvSpPr>
        <p:spPr/>
        <p:txBody>
          <a:bodyPr rtlCol="0"/>
          <a:lstStyle/>
          <a:p>
            <a:pPr rtl="0"/>
            <a:r>
              <a:rPr lang="cs-CZ" noProof="0"/>
              <a:t>Přidejte zápatí.</a:t>
            </a:r>
          </a:p>
        </p:txBody>
      </p:sp>
      <p:sp>
        <p:nvSpPr>
          <p:cNvPr id="7" name="Zástupný symbol pro číslo snímku 6"/>
          <p:cNvSpPr>
            <a:spLocks noGrp="1"/>
          </p:cNvSpPr>
          <p:nvPr>
            <p:ph type="sldNum" sz="quarter" idx="12"/>
          </p:nvPr>
        </p:nvSpPr>
        <p:spPr/>
        <p:txBody>
          <a:bodyPr rtlCol="0"/>
          <a:lstStyle/>
          <a:p>
            <a:pPr rtl="0"/>
            <a:fld id="{7DC1BBB0-96F0-4077-A278-0F3FB5C104D3}" type="slidenum">
              <a:rPr lang="cs-CZ" noProof="0"/>
              <a:t>‹#›</a:t>
            </a:fld>
            <a:endParaRPr lang="cs-CZ" noProof="0"/>
          </a:p>
        </p:txBody>
      </p:sp>
    </p:spTree>
    <p:extLst>
      <p:ext uri="{BB962C8B-B14F-4D97-AF65-F5344CB8AC3E}">
        <p14:creationId xmlns:p14="http://schemas.microsoft.com/office/powerpoint/2010/main" val="123911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rtl="0">
              <a:defRPr/>
            </a:lvl1pPr>
          </a:lstStyle>
          <a:p>
            <a:pPr rtl="0"/>
            <a:r>
              <a:rPr lang="cs-CZ"/>
              <a:t>Kliknutím lze upravit styl.</a:t>
            </a:r>
            <a:endParaRPr lang="cs-CZ" noProof="0" dirty="0"/>
          </a:p>
        </p:txBody>
      </p:sp>
      <p:sp>
        <p:nvSpPr>
          <p:cNvPr id="3" name="Zástupný symbol pro text 2"/>
          <p:cNvSpPr>
            <a:spLocks noGrp="1"/>
          </p:cNvSpPr>
          <p:nvPr>
            <p:ph type="body" idx="1"/>
          </p:nvPr>
        </p:nvSpPr>
        <p:spPr>
          <a:xfrm>
            <a:off x="1593436" y="1499616"/>
            <a:ext cx="4818888" cy="938784"/>
          </a:xfrm>
        </p:spPr>
        <p:txBody>
          <a:bodyPr rtlCol="0"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symbol pro obsah 3"/>
          <p:cNvSpPr>
            <a:spLocks noGrp="1"/>
          </p:cNvSpPr>
          <p:nvPr>
            <p:ph sz="half" idx="2"/>
          </p:nvPr>
        </p:nvSpPr>
        <p:spPr>
          <a:xfrm>
            <a:off x="1593436" y="2514706"/>
            <a:ext cx="4814586" cy="3657493"/>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noProof="0" dirty="0"/>
          </a:p>
        </p:txBody>
      </p:sp>
      <p:sp>
        <p:nvSpPr>
          <p:cNvPr id="5" name="Zástupný symbol pro text 4"/>
          <p:cNvSpPr>
            <a:spLocks noGrp="1"/>
          </p:cNvSpPr>
          <p:nvPr>
            <p:ph type="body" sz="quarter" idx="3"/>
          </p:nvPr>
        </p:nvSpPr>
        <p:spPr>
          <a:xfrm>
            <a:off x="6557349" y="1499616"/>
            <a:ext cx="4818888" cy="938784"/>
          </a:xfrm>
        </p:spPr>
        <p:txBody>
          <a:bodyPr rtlCol="0"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symbol pro obsah 5"/>
          <p:cNvSpPr>
            <a:spLocks noGrp="1"/>
          </p:cNvSpPr>
          <p:nvPr>
            <p:ph sz="quarter" idx="4"/>
          </p:nvPr>
        </p:nvSpPr>
        <p:spPr>
          <a:xfrm>
            <a:off x="6557349" y="2514600"/>
            <a:ext cx="4818888" cy="3655568"/>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noProof="0" dirty="0"/>
          </a:p>
        </p:txBody>
      </p:sp>
      <p:sp>
        <p:nvSpPr>
          <p:cNvPr id="7" name="Zástupný symbol pro datum 6"/>
          <p:cNvSpPr>
            <a:spLocks noGrp="1"/>
          </p:cNvSpPr>
          <p:nvPr>
            <p:ph type="dt" sz="half" idx="10"/>
          </p:nvPr>
        </p:nvSpPr>
        <p:spPr/>
        <p:txBody>
          <a:bodyPr rtlCol="0"/>
          <a:lstStyle/>
          <a:p>
            <a:pPr rtl="0"/>
            <a:fld id="{38C39098-85CB-40A7-8EB9-32085B9BD4CC}" type="datetime1">
              <a:rPr lang="cs-CZ" noProof="0" smtClean="0"/>
              <a:t>20.08.2025</a:t>
            </a:fld>
            <a:endParaRPr lang="cs-CZ" noProof="0"/>
          </a:p>
        </p:txBody>
      </p:sp>
      <p:sp>
        <p:nvSpPr>
          <p:cNvPr id="8" name="Zástupný symbol pro zápatí 7"/>
          <p:cNvSpPr>
            <a:spLocks noGrp="1"/>
          </p:cNvSpPr>
          <p:nvPr>
            <p:ph type="ftr" sz="quarter" idx="11"/>
          </p:nvPr>
        </p:nvSpPr>
        <p:spPr/>
        <p:txBody>
          <a:bodyPr rtlCol="0"/>
          <a:lstStyle/>
          <a:p>
            <a:pPr rtl="0"/>
            <a:r>
              <a:rPr lang="cs-CZ" noProof="0"/>
              <a:t>Přidejte zápatí.</a:t>
            </a:r>
          </a:p>
        </p:txBody>
      </p:sp>
      <p:sp>
        <p:nvSpPr>
          <p:cNvPr id="9" name="Zástupný symbol pro číslo snímku 8"/>
          <p:cNvSpPr>
            <a:spLocks noGrp="1"/>
          </p:cNvSpPr>
          <p:nvPr>
            <p:ph type="sldNum" sz="quarter" idx="12"/>
          </p:nvPr>
        </p:nvSpPr>
        <p:spPr/>
        <p:txBody>
          <a:bodyPr rtlCol="0"/>
          <a:lstStyle/>
          <a:p>
            <a:pPr rtl="0"/>
            <a:fld id="{7DC1BBB0-96F0-4077-A278-0F3FB5C104D3}" type="slidenum">
              <a:rPr lang="cs-CZ" noProof="0"/>
              <a:t>‹#›</a:t>
            </a:fld>
            <a:endParaRPr lang="cs-CZ" noProof="0"/>
          </a:p>
        </p:txBody>
      </p:sp>
    </p:spTree>
    <p:extLst>
      <p:ext uri="{BB962C8B-B14F-4D97-AF65-F5344CB8AC3E}">
        <p14:creationId xmlns:p14="http://schemas.microsoft.com/office/powerpoint/2010/main" val="213835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rtl="0">
              <a:defRPr/>
            </a:lvl1pPr>
          </a:lstStyle>
          <a:p>
            <a:pPr rtl="0"/>
            <a:r>
              <a:rPr lang="cs-CZ"/>
              <a:t>Kliknutím lze upravit styl.</a:t>
            </a:r>
            <a:endParaRPr lang="cs-CZ" noProof="0" dirty="0"/>
          </a:p>
        </p:txBody>
      </p:sp>
      <p:sp>
        <p:nvSpPr>
          <p:cNvPr id="3" name="Zástupný symbol pro datum 2"/>
          <p:cNvSpPr>
            <a:spLocks noGrp="1"/>
          </p:cNvSpPr>
          <p:nvPr>
            <p:ph type="dt" sz="half" idx="10"/>
          </p:nvPr>
        </p:nvSpPr>
        <p:spPr/>
        <p:txBody>
          <a:bodyPr rtlCol="0"/>
          <a:lstStyle/>
          <a:p>
            <a:pPr rtl="0"/>
            <a:fld id="{B58DABD2-5123-463E-A7B6-799F51B171FE}" type="datetime1">
              <a:rPr lang="cs-CZ" noProof="0" smtClean="0"/>
              <a:t>20.08.2025</a:t>
            </a:fld>
            <a:endParaRPr lang="cs-CZ" noProof="0"/>
          </a:p>
        </p:txBody>
      </p:sp>
      <p:sp>
        <p:nvSpPr>
          <p:cNvPr id="4" name="Zástupný symbol pro zápatí 3"/>
          <p:cNvSpPr>
            <a:spLocks noGrp="1"/>
          </p:cNvSpPr>
          <p:nvPr>
            <p:ph type="ftr" sz="quarter" idx="11"/>
          </p:nvPr>
        </p:nvSpPr>
        <p:spPr/>
        <p:txBody>
          <a:bodyPr rtlCol="0"/>
          <a:lstStyle/>
          <a:p>
            <a:pPr rtl="0"/>
            <a:r>
              <a:rPr lang="cs-CZ" noProof="0"/>
              <a:t>Přidejte zápatí.</a:t>
            </a:r>
          </a:p>
        </p:txBody>
      </p:sp>
      <p:sp>
        <p:nvSpPr>
          <p:cNvPr id="5" name="Zástupný symbol pro číslo snímku 4"/>
          <p:cNvSpPr>
            <a:spLocks noGrp="1"/>
          </p:cNvSpPr>
          <p:nvPr>
            <p:ph type="sldNum" sz="quarter" idx="12"/>
          </p:nvPr>
        </p:nvSpPr>
        <p:spPr/>
        <p:txBody>
          <a:bodyPr rtlCol="0"/>
          <a:lstStyle/>
          <a:p>
            <a:pPr rtl="0"/>
            <a:fld id="{7DC1BBB0-96F0-4077-A278-0F3FB5C104D3}" type="slidenum">
              <a:rPr lang="cs-CZ" noProof="0"/>
              <a:t>‹#›</a:t>
            </a:fld>
            <a:endParaRPr lang="cs-CZ" noProof="0"/>
          </a:p>
        </p:txBody>
      </p:sp>
    </p:spTree>
    <p:extLst>
      <p:ext uri="{BB962C8B-B14F-4D97-AF65-F5344CB8AC3E}">
        <p14:creationId xmlns:p14="http://schemas.microsoft.com/office/powerpoint/2010/main" val="316357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é">
    <p:spTree>
      <p:nvGrpSpPr>
        <p:cNvPr id="1" name=""/>
        <p:cNvGrpSpPr/>
        <p:nvPr/>
      </p:nvGrpSpPr>
      <p:grpSpPr>
        <a:xfrm>
          <a:off x="0" y="0"/>
          <a:ext cx="0" cy="0"/>
          <a:chOff x="0" y="0"/>
          <a:chExt cx="0" cy="0"/>
        </a:xfrm>
      </p:grpSpPr>
      <p:sp>
        <p:nvSpPr>
          <p:cNvPr id="5" name="Obdélník 4"/>
          <p:cNvSpPr/>
          <p:nvPr/>
        </p:nvSpPr>
        <p:spPr bwMode="ltGray">
          <a:xfrm>
            <a:off x="626239" y="0"/>
            <a:ext cx="30472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rtl="0"/>
            <a:endParaRPr lang="cs-CZ" noProof="0">
              <a:latin typeface="Calibri" panose="020F0502020204030204" pitchFamily="34" charset="0"/>
            </a:endParaRPr>
          </a:p>
        </p:txBody>
      </p:sp>
      <p:sp>
        <p:nvSpPr>
          <p:cNvPr id="6" name="Obdélník 5"/>
          <p:cNvSpPr/>
          <p:nvPr/>
        </p:nvSpPr>
        <p:spPr bwMode="gray">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rtl="0"/>
            <a:endParaRPr lang="cs-CZ" noProof="0">
              <a:latin typeface="Calibri" panose="020F0502020204030204" pitchFamily="34" charset="0"/>
            </a:endParaRPr>
          </a:p>
        </p:txBody>
      </p:sp>
      <p:cxnSp>
        <p:nvCxnSpPr>
          <p:cNvPr id="7" name="Přímá spojnice 6"/>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Obdélník 7"/>
          <p:cNvSpPr/>
          <p:nvPr/>
        </p:nvSpPr>
        <p:spPr bwMode="gray">
          <a:xfrm>
            <a:off x="10969942" y="0"/>
            <a:ext cx="922621" cy="6858000"/>
          </a:xfrm>
          <a:prstGeom prst="rect">
            <a:avLst/>
          </a:prstGeom>
          <a:solidFill>
            <a:schemeClr val="accent1">
              <a:lumMod val="75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rtl="0"/>
            <a:endParaRPr lang="cs-CZ" noProof="0">
              <a:latin typeface="Calibri" panose="020F0502020204030204" pitchFamily="34" charset="0"/>
            </a:endParaRPr>
          </a:p>
        </p:txBody>
      </p:sp>
      <p:sp>
        <p:nvSpPr>
          <p:cNvPr id="9" name="Obdélník 8"/>
          <p:cNvSpPr/>
          <p:nvPr/>
        </p:nvSpPr>
        <p:spPr bwMode="black">
          <a:xfrm>
            <a:off x="11892563"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rtl="0"/>
            <a:endParaRPr lang="cs-CZ" noProof="0">
              <a:latin typeface="Calibri" panose="020F0502020204030204" pitchFamily="34" charset="0"/>
            </a:endParaRPr>
          </a:p>
        </p:txBody>
      </p:sp>
      <p:sp>
        <p:nvSpPr>
          <p:cNvPr id="2" name="Zástupný symbol pro datum 1"/>
          <p:cNvSpPr>
            <a:spLocks noGrp="1"/>
          </p:cNvSpPr>
          <p:nvPr>
            <p:ph type="dt" sz="half" idx="10"/>
          </p:nvPr>
        </p:nvSpPr>
        <p:spPr/>
        <p:txBody>
          <a:bodyPr rtlCol="0"/>
          <a:lstStyle>
            <a:lvl1pPr>
              <a:defRPr>
                <a:latin typeface="Calibri" panose="020F0502020204030204" pitchFamily="34" charset="0"/>
              </a:defRPr>
            </a:lvl1pPr>
          </a:lstStyle>
          <a:p>
            <a:fld id="{54613434-694E-4FC6-9BB3-2DA8A4CEFE37}" type="datetime1">
              <a:rPr lang="cs-CZ" smtClean="0"/>
              <a:pPr/>
              <a:t>20.08.2025</a:t>
            </a:fld>
            <a:endParaRPr lang="cs-CZ"/>
          </a:p>
        </p:txBody>
      </p:sp>
      <p:sp>
        <p:nvSpPr>
          <p:cNvPr id="3" name="Zástupný symbol pro zápatí 2"/>
          <p:cNvSpPr>
            <a:spLocks noGrp="1"/>
          </p:cNvSpPr>
          <p:nvPr>
            <p:ph type="ftr" sz="quarter" idx="11"/>
          </p:nvPr>
        </p:nvSpPr>
        <p:spPr/>
        <p:txBody>
          <a:bodyPr rtlCol="0"/>
          <a:lstStyle>
            <a:lvl1pPr>
              <a:defRPr>
                <a:latin typeface="Calibri" panose="020F0502020204030204" pitchFamily="34" charset="0"/>
              </a:defRPr>
            </a:lvl1pPr>
          </a:lstStyle>
          <a:p>
            <a:r>
              <a:rPr lang="cs-CZ"/>
              <a:t>Přidejte zápatí.</a:t>
            </a:r>
          </a:p>
        </p:txBody>
      </p:sp>
      <p:sp>
        <p:nvSpPr>
          <p:cNvPr id="4" name="Zástupný symbol pro číslo snímku 3"/>
          <p:cNvSpPr>
            <a:spLocks noGrp="1"/>
          </p:cNvSpPr>
          <p:nvPr>
            <p:ph type="sldNum" sz="quarter" idx="12"/>
          </p:nvPr>
        </p:nvSpPr>
        <p:spPr/>
        <p:txBody>
          <a:bodyPr rtlCol="0"/>
          <a:lstStyle>
            <a:lvl1pPr>
              <a:defRPr>
                <a:solidFill>
                  <a:schemeClr val="bg1"/>
                </a:solidFill>
                <a:latin typeface="Calibri" panose="020F0502020204030204" pitchFamily="34" charset="0"/>
              </a:defRPr>
            </a:lvl1pPr>
          </a:lstStyle>
          <a:p>
            <a:fld id="{7DC1BBB0-96F0-4077-A278-0F3FB5C104D3}" type="slidenum">
              <a:rPr lang="cs-CZ" smtClean="0"/>
              <a:pPr/>
              <a:t>‹#›</a:t>
            </a:fld>
            <a:endParaRPr lang="cs-CZ"/>
          </a:p>
        </p:txBody>
      </p:sp>
    </p:spTree>
    <p:extLst>
      <p:ext uri="{BB962C8B-B14F-4D97-AF65-F5344CB8AC3E}">
        <p14:creationId xmlns:p14="http://schemas.microsoft.com/office/powerpoint/2010/main" val="17838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Obdélník 7"/>
          <p:cNvSpPr/>
          <p:nvPr/>
        </p:nvSpPr>
        <p:spPr bwMode="gray">
          <a:xfrm>
            <a:off x="621792" y="0"/>
            <a:ext cx="4147717"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rtl="0"/>
            <a:endParaRPr lang="cs-CZ" noProof="0">
              <a:latin typeface="Calibri" panose="020F0502020204030204" pitchFamily="34" charset="0"/>
            </a:endParaRPr>
          </a:p>
        </p:txBody>
      </p:sp>
      <p:sp>
        <p:nvSpPr>
          <p:cNvPr id="9" name="Obdélník 8"/>
          <p:cNvSpPr/>
          <p:nvPr/>
        </p:nvSpPr>
        <p:spPr bwMode="ltGray">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rtl="0"/>
            <a:endParaRPr lang="cs-CZ" noProof="0">
              <a:latin typeface="Calibri" panose="020F0502020204030204" pitchFamily="34" charset="0"/>
            </a:endParaRPr>
          </a:p>
        </p:txBody>
      </p:sp>
      <p:cxnSp>
        <p:nvCxnSpPr>
          <p:cNvPr id="10" name="Přímá spojnice 9"/>
          <p:cNvCxnSpPr/>
          <p:nvPr/>
        </p:nvCxnSpPr>
        <p:spPr bwMode="white">
          <a:xfrm>
            <a:off x="621792"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Obdélník 10"/>
          <p:cNvSpPr/>
          <p:nvPr/>
        </p:nvSpPr>
        <p:spPr bwMode="gray">
          <a:xfrm>
            <a:off x="11884104" y="0"/>
            <a:ext cx="304721"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rtl="0"/>
            <a:endParaRPr lang="cs-CZ" noProof="0">
              <a:latin typeface="Calibri" panose="020F0502020204030204" pitchFamily="34" charset="0"/>
            </a:endParaRPr>
          </a:p>
        </p:txBody>
      </p:sp>
      <p:sp>
        <p:nvSpPr>
          <p:cNvPr id="2" name="Nadpis 1"/>
          <p:cNvSpPr>
            <a:spLocks noGrp="1"/>
          </p:cNvSpPr>
          <p:nvPr>
            <p:ph type="title"/>
          </p:nvPr>
        </p:nvSpPr>
        <p:spPr bwMode="white">
          <a:xfrm>
            <a:off x="1074240" y="381000"/>
            <a:ext cx="3293422" cy="1371600"/>
          </a:xfrm>
        </p:spPr>
        <p:txBody>
          <a:bodyPr rtlCol="0" anchor="b">
            <a:normAutofit/>
          </a:bodyPr>
          <a:lstStyle>
            <a:lvl1pPr algn="l" rtl="0">
              <a:defRPr sz="2800" b="0" cap="all" baseline="0">
                <a:solidFill>
                  <a:schemeClr val="bg1"/>
                </a:solidFill>
                <a:latin typeface="Calibri" panose="020F0502020204030204" pitchFamily="34" charset="0"/>
              </a:defRPr>
            </a:lvl1pPr>
          </a:lstStyle>
          <a:p>
            <a:pPr rtl="0"/>
            <a:r>
              <a:rPr lang="cs-CZ"/>
              <a:t>Kliknutím lze upravit styl.</a:t>
            </a:r>
            <a:endParaRPr lang="cs-CZ" noProof="0" dirty="0"/>
          </a:p>
        </p:txBody>
      </p:sp>
      <p:sp>
        <p:nvSpPr>
          <p:cNvPr id="3" name="Zástupný symbol pro obsah 2"/>
          <p:cNvSpPr>
            <a:spLocks noGrp="1"/>
          </p:cNvSpPr>
          <p:nvPr>
            <p:ph idx="1"/>
          </p:nvPr>
        </p:nvSpPr>
        <p:spPr>
          <a:xfrm>
            <a:off x="5180251" y="482600"/>
            <a:ext cx="6195986" cy="5689600"/>
          </a:xfrm>
        </p:spPr>
        <p:txBody>
          <a:bodyPr rtlCol="0">
            <a:normAutofit/>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baseline="0"/>
            </a:lvl8pPr>
            <a:lvl9pPr>
              <a:defRPr sz="1800" baseline="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noProof="0" dirty="0"/>
          </a:p>
        </p:txBody>
      </p:sp>
      <p:sp>
        <p:nvSpPr>
          <p:cNvPr id="4" name="Zástupný symbol pro text 3"/>
          <p:cNvSpPr>
            <a:spLocks noGrp="1"/>
          </p:cNvSpPr>
          <p:nvPr>
            <p:ph type="body" sz="half" idx="2"/>
          </p:nvPr>
        </p:nvSpPr>
        <p:spPr bwMode="white">
          <a:xfrm>
            <a:off x="1074240" y="1828800"/>
            <a:ext cx="3293422" cy="4343400"/>
          </a:xfrm>
        </p:spPr>
        <p:txBody>
          <a:bodyPr rtlCol="0">
            <a:normAutofit/>
          </a:bodyPr>
          <a:lstStyle>
            <a:lvl1pPr marL="0" indent="0">
              <a:buNone/>
              <a:defRPr sz="2000">
                <a:solidFill>
                  <a:schemeClr val="bg1"/>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Zástupný symbol pro datum 4"/>
          <p:cNvSpPr>
            <a:spLocks noGrp="1"/>
          </p:cNvSpPr>
          <p:nvPr>
            <p:ph type="dt" sz="half" idx="10"/>
          </p:nvPr>
        </p:nvSpPr>
        <p:spPr/>
        <p:txBody>
          <a:bodyPr rtlCol="0"/>
          <a:lstStyle>
            <a:lvl1pPr>
              <a:defRPr>
                <a:latin typeface="Calibri" panose="020F0502020204030204" pitchFamily="34" charset="0"/>
              </a:defRPr>
            </a:lvl1pPr>
          </a:lstStyle>
          <a:p>
            <a:fld id="{5DAC7BDE-1898-4D6C-AEA1-04714C1F1329}" type="datetime1">
              <a:rPr lang="cs-CZ" smtClean="0"/>
              <a:pPr/>
              <a:t>20.08.2025</a:t>
            </a:fld>
            <a:endParaRPr lang="cs-CZ"/>
          </a:p>
        </p:txBody>
      </p:sp>
      <p:sp>
        <p:nvSpPr>
          <p:cNvPr id="6" name="Zástupný symbol pro zápatí 5"/>
          <p:cNvSpPr>
            <a:spLocks noGrp="1"/>
          </p:cNvSpPr>
          <p:nvPr>
            <p:ph type="ftr" sz="quarter" idx="11"/>
          </p:nvPr>
        </p:nvSpPr>
        <p:spPr/>
        <p:txBody>
          <a:bodyPr rtlCol="0"/>
          <a:lstStyle>
            <a:lvl1pPr>
              <a:defRPr>
                <a:latin typeface="Calibri" panose="020F0502020204030204" pitchFamily="34" charset="0"/>
              </a:defRPr>
            </a:lvl1pPr>
          </a:lstStyle>
          <a:p>
            <a:r>
              <a:rPr lang="cs-CZ"/>
              <a:t>Přidejte zápatí.</a:t>
            </a:r>
          </a:p>
        </p:txBody>
      </p:sp>
      <p:sp>
        <p:nvSpPr>
          <p:cNvPr id="7" name="Zástupný symbol pro číslo snímku 6"/>
          <p:cNvSpPr>
            <a:spLocks noGrp="1"/>
          </p:cNvSpPr>
          <p:nvPr>
            <p:ph type="sldNum" sz="quarter" idx="12"/>
          </p:nvPr>
        </p:nvSpPr>
        <p:spPr/>
        <p:txBody>
          <a:bodyPr rtlCol="0"/>
          <a:lstStyle>
            <a:lvl1pPr>
              <a:defRPr>
                <a:latin typeface="Calibri" panose="020F0502020204030204" pitchFamily="34" charset="0"/>
              </a:defRPr>
            </a:lvl1pPr>
          </a:lstStyle>
          <a:p>
            <a:fld id="{7DC1BBB0-96F0-4077-A278-0F3FB5C104D3}" type="slidenum">
              <a:rPr lang="cs-CZ" smtClean="0"/>
              <a:pPr/>
              <a:t>‹#›</a:t>
            </a:fld>
            <a:endParaRPr lang="cs-CZ"/>
          </a:p>
        </p:txBody>
      </p:sp>
    </p:spTree>
    <p:extLst>
      <p:ext uri="{BB962C8B-B14F-4D97-AF65-F5344CB8AC3E}">
        <p14:creationId xmlns:p14="http://schemas.microsoft.com/office/powerpoint/2010/main" val="351804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11" name="Obdélník 10"/>
          <p:cNvSpPr/>
          <p:nvPr/>
        </p:nvSpPr>
        <p:spPr bwMode="gray">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rtl="0"/>
            <a:endParaRPr lang="cs-CZ" noProof="0">
              <a:latin typeface="Calibri" panose="020F0502020204030204" pitchFamily="34" charset="0"/>
            </a:endParaRPr>
          </a:p>
        </p:txBody>
      </p:sp>
      <p:sp>
        <p:nvSpPr>
          <p:cNvPr id="8" name="Obdélník 7"/>
          <p:cNvSpPr/>
          <p:nvPr/>
        </p:nvSpPr>
        <p:spPr bwMode="black">
          <a:xfrm>
            <a:off x="11884104" y="0"/>
            <a:ext cx="304721"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rtl="0"/>
            <a:endParaRPr lang="cs-CZ" noProof="0">
              <a:latin typeface="Calibri" panose="020F0502020204030204" pitchFamily="34" charset="0"/>
            </a:endParaRPr>
          </a:p>
        </p:txBody>
      </p:sp>
      <p:sp>
        <p:nvSpPr>
          <p:cNvPr id="9" name="Obdélník 8"/>
          <p:cNvSpPr/>
          <p:nvPr/>
        </p:nvSpPr>
        <p:spPr bwMode="ltGray">
          <a:xfrm>
            <a:off x="4875530" y="0"/>
            <a:ext cx="7017034"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rtl="0"/>
            <a:endParaRPr lang="cs-CZ" noProof="0">
              <a:latin typeface="Calibri" panose="020F0502020204030204" pitchFamily="34" charset="0"/>
            </a:endParaRPr>
          </a:p>
        </p:txBody>
      </p:sp>
      <p:sp>
        <p:nvSpPr>
          <p:cNvPr id="2" name="Nadpis 1"/>
          <p:cNvSpPr>
            <a:spLocks noGrp="1"/>
          </p:cNvSpPr>
          <p:nvPr>
            <p:ph type="title"/>
          </p:nvPr>
        </p:nvSpPr>
        <p:spPr>
          <a:xfrm>
            <a:off x="1074240" y="381000"/>
            <a:ext cx="3293422" cy="1371600"/>
          </a:xfrm>
        </p:spPr>
        <p:txBody>
          <a:bodyPr rtlCol="0" anchor="b">
            <a:normAutofit/>
          </a:bodyPr>
          <a:lstStyle>
            <a:lvl1pPr algn="l" rtl="0">
              <a:defRPr sz="2800" b="0" cap="all" baseline="0">
                <a:solidFill>
                  <a:schemeClr val="tx1">
                    <a:lumMod val="75000"/>
                  </a:schemeClr>
                </a:solidFill>
                <a:latin typeface="Calibri" panose="020F0502020204030204" pitchFamily="34" charset="0"/>
              </a:defRPr>
            </a:lvl1pPr>
          </a:lstStyle>
          <a:p>
            <a:pPr rtl="0"/>
            <a:r>
              <a:rPr lang="cs-CZ"/>
              <a:t>Kliknutím lze upravit styl.</a:t>
            </a:r>
            <a:endParaRPr lang="cs-CZ" noProof="0" dirty="0"/>
          </a:p>
        </p:txBody>
      </p:sp>
      <p:sp>
        <p:nvSpPr>
          <p:cNvPr id="3" name="Zástupný symbol obrázku 2" descr="Prázdný zástupný symbol pro přidání obrázku Klikněte na zástupný symbol a vyberte obrázek, který chcete přidat."/>
          <p:cNvSpPr>
            <a:spLocks noGrp="1"/>
          </p:cNvSpPr>
          <p:nvPr>
            <p:ph type="pic" idx="1"/>
          </p:nvPr>
        </p:nvSpPr>
        <p:spPr bwMode="auto">
          <a:xfrm>
            <a:off x="5180251" y="482600"/>
            <a:ext cx="6195986" cy="5689600"/>
          </a:xfrm>
          <a:ln w="19050">
            <a:solidFill>
              <a:schemeClr val="bg1"/>
            </a:solidFill>
          </a:ln>
        </p:spPr>
        <p:txBody>
          <a:bodyPr rtlCol="0">
            <a:normAutofit/>
          </a:bodyPr>
          <a:lstStyle>
            <a:lvl1pPr marL="0" indent="0" rtl="0">
              <a:buNone/>
              <a:defRPr sz="2800" baseline="0">
                <a:solidFill>
                  <a:schemeClr val="tx2"/>
                </a:solidFill>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cs-CZ" noProof="0"/>
              <a:t>Kliknutím na ikonu přidáte obrázek.</a:t>
            </a:r>
            <a:endParaRPr lang="cs-CZ" noProof="0" dirty="0"/>
          </a:p>
        </p:txBody>
      </p:sp>
      <p:sp>
        <p:nvSpPr>
          <p:cNvPr id="4" name="Zástupný symbol pro text 3"/>
          <p:cNvSpPr>
            <a:spLocks noGrp="1"/>
          </p:cNvSpPr>
          <p:nvPr>
            <p:ph type="body" sz="half" idx="2"/>
          </p:nvPr>
        </p:nvSpPr>
        <p:spPr>
          <a:xfrm>
            <a:off x="1074240" y="1828800"/>
            <a:ext cx="3293422" cy="4343400"/>
          </a:xfrm>
        </p:spPr>
        <p:txBody>
          <a:bodyPr rtlCol="0">
            <a:normAutofit/>
          </a:bodyPr>
          <a:lstStyle>
            <a:lvl1pPr marL="0" indent="0">
              <a:buNone/>
              <a:defRPr sz="2000">
                <a:solidFill>
                  <a:schemeClr val="tx1"/>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Zástupný symbol pro datum 4"/>
          <p:cNvSpPr>
            <a:spLocks noGrp="1"/>
          </p:cNvSpPr>
          <p:nvPr>
            <p:ph type="dt" sz="half" idx="10"/>
          </p:nvPr>
        </p:nvSpPr>
        <p:spPr/>
        <p:txBody>
          <a:bodyPr rtlCol="0"/>
          <a:lstStyle>
            <a:lvl1pPr>
              <a:defRPr baseline="0">
                <a:solidFill>
                  <a:schemeClr val="tx2"/>
                </a:solidFill>
                <a:latin typeface="Calibri" panose="020F0502020204030204" pitchFamily="34" charset="0"/>
              </a:defRPr>
            </a:lvl1pPr>
          </a:lstStyle>
          <a:p>
            <a:fld id="{BCFE3752-42E2-4502-B52B-1640F9E32865}" type="datetime1">
              <a:rPr lang="cs-CZ" smtClean="0"/>
              <a:pPr/>
              <a:t>20.08.2025</a:t>
            </a:fld>
            <a:endParaRPr lang="cs-CZ"/>
          </a:p>
        </p:txBody>
      </p:sp>
      <p:sp>
        <p:nvSpPr>
          <p:cNvPr id="6" name="Zástupný symbol pro zápatí 5"/>
          <p:cNvSpPr>
            <a:spLocks noGrp="1"/>
          </p:cNvSpPr>
          <p:nvPr>
            <p:ph type="ftr" sz="quarter" idx="11"/>
          </p:nvPr>
        </p:nvSpPr>
        <p:spPr/>
        <p:txBody>
          <a:bodyPr rtlCol="0"/>
          <a:lstStyle>
            <a:lvl1pPr>
              <a:defRPr baseline="0">
                <a:solidFill>
                  <a:schemeClr val="tx2"/>
                </a:solidFill>
                <a:latin typeface="Calibri" panose="020F0502020204030204" pitchFamily="34" charset="0"/>
              </a:defRPr>
            </a:lvl1pPr>
          </a:lstStyle>
          <a:p>
            <a:r>
              <a:rPr lang="cs-CZ"/>
              <a:t>Přidejte zápatí.</a:t>
            </a:r>
          </a:p>
        </p:txBody>
      </p:sp>
      <p:sp>
        <p:nvSpPr>
          <p:cNvPr id="7" name="Zástupný symbol pro číslo snímku 6"/>
          <p:cNvSpPr>
            <a:spLocks noGrp="1"/>
          </p:cNvSpPr>
          <p:nvPr>
            <p:ph type="sldNum" sz="quarter" idx="12"/>
          </p:nvPr>
        </p:nvSpPr>
        <p:spPr/>
        <p:txBody>
          <a:bodyPr rtlCol="0"/>
          <a:lstStyle>
            <a:lvl1pPr>
              <a:defRPr baseline="0">
                <a:solidFill>
                  <a:schemeClr val="tx2"/>
                </a:solidFill>
                <a:latin typeface="Calibri" panose="020F0502020204030204" pitchFamily="34" charset="0"/>
              </a:defRPr>
            </a:lvl1pPr>
          </a:lstStyle>
          <a:p>
            <a:fld id="{7DC1BBB0-96F0-4077-A278-0F3FB5C104D3}" type="slidenum">
              <a:rPr lang="cs-CZ" smtClean="0"/>
              <a:pPr/>
              <a:t>‹#›</a:t>
            </a:fld>
            <a:endParaRPr lang="cs-CZ"/>
          </a:p>
        </p:txBody>
      </p:sp>
      <p:cxnSp>
        <p:nvCxnSpPr>
          <p:cNvPr id="10" name="Přímá spojnice 9"/>
          <p:cNvCxnSpPr/>
          <p:nvPr/>
        </p:nvCxnSpPr>
        <p:spPr bwMode="white">
          <a:xfrm>
            <a:off x="11879867"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90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Obdélník 6"/>
          <p:cNvSpPr/>
          <p:nvPr/>
        </p:nvSpPr>
        <p:spPr bwMode="gray">
          <a:xfrm>
            <a:off x="11884104"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rtl="0"/>
            <a:endParaRPr lang="cs-CZ" noProof="0">
              <a:latin typeface="Calibri" panose="020F0502020204030204" pitchFamily="34" charset="0"/>
            </a:endParaRPr>
          </a:p>
        </p:txBody>
      </p:sp>
      <p:sp>
        <p:nvSpPr>
          <p:cNvPr id="8" name="Obdélník 7"/>
          <p:cNvSpPr/>
          <p:nvPr/>
        </p:nvSpPr>
        <p:spPr bwMode="ltGray">
          <a:xfrm>
            <a:off x="61714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cs-CZ" noProof="0">
              <a:latin typeface="Calibri" panose="020F0502020204030204" pitchFamily="34" charset="0"/>
            </a:endParaRPr>
          </a:p>
        </p:txBody>
      </p:sp>
      <p:sp>
        <p:nvSpPr>
          <p:cNvPr id="9" name="Obdélník 8"/>
          <p:cNvSpPr/>
          <p:nvPr/>
        </p:nvSpPr>
        <p:spPr bwMode="gray">
          <a:xfrm>
            <a:off x="0" y="0"/>
            <a:ext cx="609441" cy="6858000"/>
          </a:xfrm>
          <a:prstGeom prst="rect">
            <a:avLst/>
          </a:prstGeom>
          <a:solidFill>
            <a:schemeClr val="accent1">
              <a:lumMod val="75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cs-CZ" noProof="0">
              <a:latin typeface="Calibri" panose="020F0502020204030204" pitchFamily="34" charset="0"/>
            </a:endParaRPr>
          </a:p>
        </p:txBody>
      </p:sp>
      <p:sp>
        <p:nvSpPr>
          <p:cNvPr id="13" name="Obdélník 12"/>
          <p:cNvSpPr/>
          <p:nvPr/>
        </p:nvSpPr>
        <p:spPr bwMode="black">
          <a:xfrm>
            <a:off x="617143" y="736219"/>
            <a:ext cx="609441"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noProof="0">
              <a:latin typeface="Calibri" panose="020F0502020204030204" pitchFamily="34" charset="0"/>
            </a:endParaRPr>
          </a:p>
        </p:txBody>
      </p:sp>
      <p:cxnSp>
        <p:nvCxnSpPr>
          <p:cNvPr id="14" name="Přímá spojnice 13"/>
          <p:cNvCxnSpPr/>
          <p:nvPr/>
        </p:nvCxnSpPr>
        <p:spPr bwMode="white">
          <a:xfrm>
            <a:off x="617143" y="7362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Přímá spojnice 14"/>
          <p:cNvCxnSpPr/>
          <p:nvPr/>
        </p:nvCxnSpPr>
        <p:spPr bwMode="white">
          <a:xfrm>
            <a:off x="617143" y="13458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Pí"/>
          <p:cNvSpPr>
            <a:spLocks/>
          </p:cNvSpPr>
          <p:nvPr/>
        </p:nvSpPr>
        <p:spPr bwMode="white">
          <a:xfrm>
            <a:off x="756095" y="898102"/>
            <a:ext cx="336023" cy="294097"/>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cs-CZ" noProof="0">
              <a:latin typeface="Calibri" panose="020F0502020204030204" pitchFamily="34" charset="0"/>
            </a:endParaRPr>
          </a:p>
        </p:txBody>
      </p:sp>
      <p:cxnSp>
        <p:nvCxnSpPr>
          <p:cNvPr id="16" name="Přímá spojnice 15"/>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Zástupný symbol pro nadpis 1"/>
          <p:cNvSpPr>
            <a:spLocks noGrp="1"/>
          </p:cNvSpPr>
          <p:nvPr>
            <p:ph type="title"/>
          </p:nvPr>
        </p:nvSpPr>
        <p:spPr>
          <a:xfrm>
            <a:off x="1593436" y="177800"/>
            <a:ext cx="9782801" cy="1239837"/>
          </a:xfrm>
          <a:prstGeom prst="rect">
            <a:avLst/>
          </a:prstGeom>
        </p:spPr>
        <p:txBody>
          <a:bodyPr vert="horz" lIns="91440" tIns="45720" rIns="91440" bIns="45720" rtlCol="0" anchor="b">
            <a:normAutofit/>
          </a:bodyPr>
          <a:lstStyle/>
          <a:p>
            <a:pPr rtl="0"/>
            <a:r>
              <a:rPr lang="cs-CZ" dirty="0"/>
              <a:t>Kliknutím lze upravit styl.</a:t>
            </a:r>
            <a:endParaRPr lang="cs-CZ" noProof="0" dirty="0"/>
          </a:p>
        </p:txBody>
      </p:sp>
      <p:sp>
        <p:nvSpPr>
          <p:cNvPr id="3" name="Zástupný symbol pro text 2"/>
          <p:cNvSpPr>
            <a:spLocks noGrp="1"/>
          </p:cNvSpPr>
          <p:nvPr>
            <p:ph type="body" idx="1"/>
          </p:nvPr>
        </p:nvSpPr>
        <p:spPr>
          <a:xfrm>
            <a:off x="1593436" y="1600200"/>
            <a:ext cx="9782801" cy="4572000"/>
          </a:xfrm>
          <a:prstGeom prst="rect">
            <a:avLst/>
          </a:prstGeom>
        </p:spPr>
        <p:txBody>
          <a:bodyPr vert="horz" lIns="91440" tIns="45720" rIns="91440" bIns="45720" rtlCol="0">
            <a:normAutofit/>
          </a:bodyPr>
          <a:lstStyle/>
          <a:p>
            <a:pPr lvl="0"/>
            <a:r>
              <a:rPr lang="cs-CZ" dirty="0"/>
              <a:t>Upravte styly předlohy textu.</a:t>
            </a:r>
          </a:p>
          <a:p>
            <a:pPr lvl="1" rtl="0"/>
            <a:r>
              <a:rPr lang="cs-CZ" noProof="0" dirty="0"/>
              <a:t>Druhá úroveň</a:t>
            </a:r>
          </a:p>
          <a:p>
            <a:pPr lvl="2" rtl="0"/>
            <a:r>
              <a:rPr lang="cs-CZ" noProof="0" dirty="0"/>
              <a:t>Třetí úroveň</a:t>
            </a:r>
          </a:p>
          <a:p>
            <a:pPr lvl="3" rtl="0"/>
            <a:r>
              <a:rPr lang="cs-CZ" noProof="0" dirty="0"/>
              <a:t>Čtvrtá úroveň</a:t>
            </a:r>
          </a:p>
          <a:p>
            <a:pPr lvl="4" rtl="0"/>
            <a:r>
              <a:rPr lang="cs-CZ" noProof="0" dirty="0"/>
              <a:t>Pátá úroveň</a:t>
            </a:r>
          </a:p>
        </p:txBody>
      </p:sp>
      <p:sp>
        <p:nvSpPr>
          <p:cNvPr id="4" name="Zástupný symbol pro datum 3"/>
          <p:cNvSpPr>
            <a:spLocks noGrp="1"/>
          </p:cNvSpPr>
          <p:nvPr>
            <p:ph type="dt" sz="half" idx="2"/>
          </p:nvPr>
        </p:nvSpPr>
        <p:spPr>
          <a:xfrm>
            <a:off x="5180250" y="6356351"/>
            <a:ext cx="1218883" cy="365125"/>
          </a:xfrm>
          <a:prstGeom prst="rect">
            <a:avLst/>
          </a:prstGeom>
        </p:spPr>
        <p:txBody>
          <a:bodyPr vert="horz" lIns="91440" tIns="45720" rIns="91440" bIns="45720" rtlCol="0" anchor="ctr"/>
          <a:lstStyle>
            <a:lvl1pPr algn="l">
              <a:defRPr sz="1200" cap="all" baseline="0">
                <a:solidFill>
                  <a:schemeClr val="tx1"/>
                </a:solidFill>
                <a:latin typeface="Calibri" panose="020F0502020204030204" pitchFamily="34" charset="0"/>
              </a:defRPr>
            </a:lvl1pPr>
          </a:lstStyle>
          <a:p>
            <a:fld id="{0E57BB58-40ED-4251-A96D-306698F4AE93}" type="datetime1">
              <a:rPr lang="cs-CZ" smtClean="0"/>
              <a:pPr/>
              <a:t>20.08.2025</a:t>
            </a:fld>
            <a:endParaRPr lang="cs-CZ"/>
          </a:p>
        </p:txBody>
      </p:sp>
      <p:sp>
        <p:nvSpPr>
          <p:cNvPr id="5" name="Zástupný symbol pro zápatí 4"/>
          <p:cNvSpPr>
            <a:spLocks noGrp="1"/>
          </p:cNvSpPr>
          <p:nvPr>
            <p:ph type="ftr" sz="quarter" idx="3"/>
          </p:nvPr>
        </p:nvSpPr>
        <p:spPr>
          <a:xfrm>
            <a:off x="6595933" y="6356351"/>
            <a:ext cx="3974065" cy="365125"/>
          </a:xfrm>
          <a:prstGeom prst="rect">
            <a:avLst/>
          </a:prstGeom>
        </p:spPr>
        <p:txBody>
          <a:bodyPr vert="horz" lIns="91440" tIns="45720" rIns="91440" bIns="45720" rtlCol="0" anchor="ctr"/>
          <a:lstStyle>
            <a:lvl1pPr algn="ctr">
              <a:defRPr sz="1200" cap="all" baseline="0">
                <a:solidFill>
                  <a:schemeClr val="tx1"/>
                </a:solidFill>
                <a:latin typeface="Calibri" panose="020F0502020204030204" pitchFamily="34" charset="0"/>
              </a:defRPr>
            </a:lvl1pPr>
          </a:lstStyle>
          <a:p>
            <a:r>
              <a:rPr lang="cs-CZ"/>
              <a:t>Přidejte zápatí.</a:t>
            </a:r>
          </a:p>
        </p:txBody>
      </p:sp>
      <p:sp>
        <p:nvSpPr>
          <p:cNvPr id="6" name="Zástupný symbol pro číslo snímku 5"/>
          <p:cNvSpPr>
            <a:spLocks noGrp="1"/>
          </p:cNvSpPr>
          <p:nvPr>
            <p:ph type="sldNum" sz="quarter" idx="4"/>
          </p:nvPr>
        </p:nvSpPr>
        <p:spPr>
          <a:xfrm>
            <a:off x="10766796" y="6356351"/>
            <a:ext cx="609441" cy="365125"/>
          </a:xfrm>
          <a:prstGeom prst="rect">
            <a:avLst/>
          </a:prstGeom>
        </p:spPr>
        <p:txBody>
          <a:bodyPr vert="horz" lIns="91440" tIns="45720" rIns="91440" bIns="45720" rtlCol="0" anchor="ctr"/>
          <a:lstStyle>
            <a:lvl1pPr algn="r">
              <a:defRPr sz="1200" cap="all" baseline="0">
                <a:solidFill>
                  <a:schemeClr val="tx1"/>
                </a:solidFill>
                <a:latin typeface="Calibri" panose="020F0502020204030204" pitchFamily="34" charset="0"/>
              </a:defRPr>
            </a:lvl1pPr>
          </a:lstStyle>
          <a:p>
            <a:fld id="{7DC1BBB0-96F0-4077-A278-0F3FB5C104D3}" type="slidenum">
              <a:rPr lang="cs-CZ" smtClean="0"/>
              <a:pPr/>
              <a:t>‹#›</a:t>
            </a:fld>
            <a:endParaRPr lang="cs-CZ"/>
          </a:p>
        </p:txBody>
      </p:sp>
    </p:spTree>
    <p:extLst>
      <p:ext uri="{BB962C8B-B14F-4D97-AF65-F5344CB8AC3E}">
        <p14:creationId xmlns:p14="http://schemas.microsoft.com/office/powerpoint/2010/main" val="2054322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lumMod val="75000"/>
            </a:schemeClr>
          </a:solidFill>
          <a:latin typeface="Calibri" panose="020F0502020204030204" pitchFamily="34" charset="0"/>
          <a:ea typeface="+mj-ea"/>
          <a:cs typeface="+mj-cs"/>
        </a:defRPr>
      </a:lvl1pPr>
    </p:titleStyle>
    <p:body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Calibri" panose="020F0502020204030204" pitchFamily="34" charset="0"/>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Calibri" panose="020F0502020204030204" pitchFamily="34" charset="0"/>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Calibri" panose="020F0502020204030204" pitchFamily="34" charset="0"/>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Calibri" panose="020F0502020204030204" pitchFamily="34" charset="0"/>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Calibri" panose="020F0502020204030204" pitchFamily="34" charset="0"/>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7.pn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jpeg"/></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7.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jpeg"/><Relationship Id="rId4" Type="http://schemas.openxmlformats.org/officeDocument/2006/relationships/image" Target="../media/image68.png"/><Relationship Id="rId9"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png"/></Relationships>
</file>

<file path=ppt/slides/_rels/slide2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2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24.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2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2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2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png"/><Relationship Id="rId4" Type="http://schemas.openxmlformats.org/officeDocument/2006/relationships/image" Target="../media/image131.png"/></Relationships>
</file>

<file path=ppt/slides/_rels/slide3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33.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 Id="rId9" Type="http://schemas.openxmlformats.org/officeDocument/2006/relationships/image" Target="../media/image145.png"/></Relationships>
</file>

<file path=ppt/slides/_rels/slide3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34.png"/><Relationship Id="rId1" Type="http://schemas.openxmlformats.org/officeDocument/2006/relationships/slideLayout" Target="../slideLayouts/slideLayout2.xml"/><Relationship Id="rId5" Type="http://schemas.openxmlformats.org/officeDocument/2006/relationships/image" Target="../media/image148.png"/><Relationship Id="rId4" Type="http://schemas.openxmlformats.org/officeDocument/2006/relationships/image" Target="../media/image147.png"/></Relationships>
</file>

<file path=ppt/slides/_rels/slide35.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36.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37.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image" Target="../media/image162.png"/><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png"/><Relationship Id="rId10" Type="http://schemas.openxmlformats.org/officeDocument/2006/relationships/image" Target="../media/image170.png"/><Relationship Id="rId4" Type="http://schemas.openxmlformats.org/officeDocument/2006/relationships/image" Target="../media/image164.png"/><Relationship Id="rId9" Type="http://schemas.openxmlformats.org/officeDocument/2006/relationships/image" Target="../media/image169.png"/></Relationships>
</file>

<file path=ppt/slides/_rels/slide38.xml.rels><?xml version="1.0" encoding="UTF-8" standalone="yes"?>
<Relationships xmlns="http://schemas.openxmlformats.org/package/2006/relationships"><Relationship Id="rId8" Type="http://schemas.openxmlformats.org/officeDocument/2006/relationships/image" Target="../media/image175.jpeg"/><Relationship Id="rId13" Type="http://schemas.openxmlformats.org/officeDocument/2006/relationships/image" Target="../media/image179.jpeg"/><Relationship Id="rId3" Type="http://schemas.openxmlformats.org/officeDocument/2006/relationships/image" Target="../media/image36.jpeg"/><Relationship Id="rId7" Type="http://schemas.openxmlformats.org/officeDocument/2006/relationships/image" Target="../media/image174.jpeg"/><Relationship Id="rId12" Type="http://schemas.openxmlformats.org/officeDocument/2006/relationships/image" Target="../media/image178.jpeg"/><Relationship Id="rId2" Type="http://schemas.openxmlformats.org/officeDocument/2006/relationships/notesSlide" Target="../notesSlides/notesSlide12.xml"/><Relationship Id="rId16" Type="http://schemas.openxmlformats.org/officeDocument/2006/relationships/image" Target="../media/image182.jpeg"/><Relationship Id="rId1" Type="http://schemas.openxmlformats.org/officeDocument/2006/relationships/slideLayout" Target="../slideLayouts/slideLayout2.xml"/><Relationship Id="rId6" Type="http://schemas.openxmlformats.org/officeDocument/2006/relationships/image" Target="../media/image173.jpeg"/><Relationship Id="rId11" Type="http://schemas.openxmlformats.org/officeDocument/2006/relationships/image" Target="../media/image177.jpeg"/><Relationship Id="rId5" Type="http://schemas.openxmlformats.org/officeDocument/2006/relationships/image" Target="../media/image172.jpeg"/><Relationship Id="rId15" Type="http://schemas.openxmlformats.org/officeDocument/2006/relationships/image" Target="../media/image181.jpeg"/><Relationship Id="rId10" Type="http://schemas.openxmlformats.org/officeDocument/2006/relationships/image" Target="../media/image176.jpeg"/><Relationship Id="rId4" Type="http://schemas.openxmlformats.org/officeDocument/2006/relationships/image" Target="../media/image171.jpeg"/><Relationship Id="rId9" Type="http://schemas.openxmlformats.org/officeDocument/2006/relationships/image" Target="../media/image37.jpeg"/><Relationship Id="rId14" Type="http://schemas.openxmlformats.org/officeDocument/2006/relationships/image" Target="../media/image180.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png"/><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17.jpeg"/><Relationship Id="rId7" Type="http://schemas.openxmlformats.org/officeDocument/2006/relationships/image" Target="../media/image21.gi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gif"/></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976876" y="3409994"/>
            <a:ext cx="7142533" cy="1116085"/>
          </a:xfrm>
        </p:spPr>
        <p:txBody>
          <a:bodyPr rtlCol="0">
            <a:normAutofit/>
          </a:bodyPr>
          <a:lstStyle/>
          <a:p>
            <a:pPr algn="ctr" rtl="0">
              <a:lnSpc>
                <a:spcPct val="150000"/>
              </a:lnSpc>
            </a:pPr>
            <a:r>
              <a:rPr lang="en-GB" sz="2400" dirty="0">
                <a:solidFill>
                  <a:srgbClr val="0070C0"/>
                </a:solidFill>
                <a:latin typeface="Georgia" panose="02040502050405020303" pitchFamily="18" charset="0"/>
              </a:rPr>
              <a:t>RNDr. Dag Hrub</a:t>
            </a:r>
            <a:r>
              <a:rPr lang="cs-CZ" sz="2400" dirty="0">
                <a:solidFill>
                  <a:srgbClr val="0070C0"/>
                </a:solidFill>
                <a:latin typeface="Georgia" panose="02040502050405020303" pitchFamily="18" charset="0"/>
              </a:rPr>
              <a:t>ý, M. M.</a:t>
            </a:r>
          </a:p>
          <a:p>
            <a:pPr algn="ctr" rtl="0">
              <a:lnSpc>
                <a:spcPct val="150000"/>
              </a:lnSpc>
            </a:pPr>
            <a:r>
              <a:rPr lang="cs-CZ" sz="1800" dirty="0">
                <a:solidFill>
                  <a:srgbClr val="0070C0"/>
                </a:solidFill>
                <a:latin typeface="Georgia" panose="02040502050405020303" pitchFamily="18" charset="0"/>
              </a:rPr>
              <a:t>UMMPRTLPSZT</a:t>
            </a:r>
          </a:p>
        </p:txBody>
      </p:sp>
      <p:sp>
        <p:nvSpPr>
          <p:cNvPr id="6" name="TextovéPole 5">
            <a:extLst>
              <a:ext uri="{FF2B5EF4-FFF2-40B4-BE49-F238E27FC236}">
                <a16:creationId xmlns:a16="http://schemas.microsoft.com/office/drawing/2014/main" id="{D4BF6633-99C7-7841-E02A-16568D4D7F5C}"/>
              </a:ext>
            </a:extLst>
          </p:cNvPr>
          <p:cNvSpPr txBox="1"/>
          <p:nvPr/>
        </p:nvSpPr>
        <p:spPr>
          <a:xfrm>
            <a:off x="3502122" y="908720"/>
            <a:ext cx="6092040" cy="2339102"/>
          </a:xfrm>
          <a:prstGeom prst="rect">
            <a:avLst/>
          </a:prstGeom>
          <a:noFill/>
        </p:spPr>
        <p:txBody>
          <a:bodyPr wrap="square">
            <a:spAutoFit/>
          </a:bodyPr>
          <a:lstStyle/>
          <a:p>
            <a:pPr algn="ctr"/>
            <a:r>
              <a:rPr lang="cs-CZ" sz="3600" b="1" dirty="0">
                <a:solidFill>
                  <a:srgbClr val="0070C0"/>
                </a:solidFill>
                <a:latin typeface="Georgia" panose="02040502050405020303" pitchFamily="18" charset="0"/>
              </a:rPr>
              <a:t>Vázané extrémy funkce</a:t>
            </a:r>
          </a:p>
          <a:p>
            <a:pPr algn="ctr"/>
            <a:r>
              <a:rPr lang="cs-CZ" sz="2800" dirty="0">
                <a:solidFill>
                  <a:srgbClr val="0070C0"/>
                </a:solidFill>
                <a:latin typeface="Georgia" panose="02040502050405020303" pitchFamily="18" charset="0"/>
              </a:rPr>
              <a:t>IV. seminář</a:t>
            </a:r>
            <a:r>
              <a:rPr lang="cs-CZ" dirty="0">
                <a:solidFill>
                  <a:srgbClr val="0070C0"/>
                </a:solidFill>
                <a:latin typeface="Georgia" panose="02040502050405020303" pitchFamily="18" charset="0"/>
              </a:rPr>
              <a:t/>
            </a:r>
            <a:br>
              <a:rPr lang="cs-CZ" dirty="0">
                <a:solidFill>
                  <a:srgbClr val="0070C0"/>
                </a:solidFill>
                <a:latin typeface="Georgia" panose="02040502050405020303" pitchFamily="18" charset="0"/>
              </a:rPr>
            </a:br>
            <a:r>
              <a:rPr lang="cs-CZ" sz="2800" dirty="0">
                <a:solidFill>
                  <a:srgbClr val="0070C0"/>
                </a:solidFill>
                <a:latin typeface="Georgia" panose="02040502050405020303" pitchFamily="18" charset="0"/>
              </a:rPr>
              <a:t>Matematika a fyzika ve škole</a:t>
            </a:r>
            <a:br>
              <a:rPr lang="cs-CZ" sz="2800" dirty="0">
                <a:solidFill>
                  <a:srgbClr val="0070C0"/>
                </a:solidFill>
                <a:latin typeface="Georgia" panose="02040502050405020303" pitchFamily="18" charset="0"/>
              </a:rPr>
            </a:br>
            <a:r>
              <a:rPr lang="cs-CZ" sz="1800" dirty="0">
                <a:solidFill>
                  <a:srgbClr val="0070C0"/>
                </a:solidFill>
                <a:latin typeface="Georgia" panose="02040502050405020303" pitchFamily="18" charset="0"/>
              </a:rPr>
              <a:t>Gymnázium Jevíčko</a:t>
            </a:r>
            <a:br>
              <a:rPr lang="cs-CZ" sz="1800" dirty="0">
                <a:solidFill>
                  <a:srgbClr val="0070C0"/>
                </a:solidFill>
                <a:latin typeface="Georgia" panose="02040502050405020303" pitchFamily="18" charset="0"/>
              </a:rPr>
            </a:br>
            <a:r>
              <a:rPr lang="cs-CZ" sz="1800" dirty="0">
                <a:solidFill>
                  <a:srgbClr val="0070C0"/>
                </a:solidFill>
                <a:latin typeface="Georgia" panose="02040502050405020303" pitchFamily="18" charset="0"/>
              </a:rPr>
              <a:t>20. srpna  2025</a:t>
            </a:r>
            <a:r>
              <a:rPr lang="cs-CZ" sz="1800" u="sng" dirty="0"/>
              <a:t/>
            </a:r>
            <a:br>
              <a:rPr lang="cs-CZ" sz="1800" u="sng" dirty="0"/>
            </a:br>
            <a:endParaRPr lang="cs-CZ" dirty="0"/>
          </a:p>
        </p:txBody>
      </p:sp>
      <p:sp>
        <p:nvSpPr>
          <p:cNvPr id="2" name="TextovéPole 1">
            <a:extLst>
              <a:ext uri="{FF2B5EF4-FFF2-40B4-BE49-F238E27FC236}">
                <a16:creationId xmlns:a16="http://schemas.microsoft.com/office/drawing/2014/main" id="{2F29B432-AD7E-8F94-63AC-9EE7FCB037BD}"/>
              </a:ext>
            </a:extLst>
          </p:cNvPr>
          <p:cNvSpPr txBox="1"/>
          <p:nvPr/>
        </p:nvSpPr>
        <p:spPr>
          <a:xfrm>
            <a:off x="1917948" y="4581128"/>
            <a:ext cx="9560631" cy="338554"/>
          </a:xfrm>
          <a:prstGeom prst="rect">
            <a:avLst/>
          </a:prstGeom>
          <a:noFill/>
        </p:spPr>
        <p:txBody>
          <a:bodyPr wrap="none" rtlCol="0">
            <a:spAutoFit/>
          </a:bodyPr>
          <a:lstStyle/>
          <a:p>
            <a:r>
              <a:rPr lang="cs-CZ" sz="1600" dirty="0">
                <a:latin typeface="Georgia" panose="02040502050405020303" pitchFamily="18" charset="0"/>
              </a:rPr>
              <a:t>Hrubý, D.: O vázaných extrémech funkcí. </a:t>
            </a:r>
            <a:r>
              <a:rPr lang="cs-CZ" sz="1600" i="1" dirty="0">
                <a:latin typeface="Georgia" panose="02040502050405020303" pitchFamily="18" charset="0"/>
              </a:rPr>
              <a:t>Matematika-fyzika-informatika</a:t>
            </a:r>
            <a:r>
              <a:rPr lang="cs-CZ" sz="1600" dirty="0">
                <a:latin typeface="Georgia" panose="02040502050405020303" pitchFamily="18" charset="0"/>
              </a:rPr>
              <a:t>, roč. 34 (2025), č. 1, s. 14-18.</a:t>
            </a:r>
          </a:p>
        </p:txBody>
      </p:sp>
    </p:spTree>
    <p:extLst>
      <p:ext uri="{BB962C8B-B14F-4D97-AF65-F5344CB8AC3E}">
        <p14:creationId xmlns:p14="http://schemas.microsoft.com/office/powerpoint/2010/main" val="50676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BEEE18-0BD7-B3A6-5234-370109E5FCFC}"/>
              </a:ext>
            </a:extLst>
          </p:cNvPr>
          <p:cNvSpPr>
            <a:spLocks noGrp="1"/>
          </p:cNvSpPr>
          <p:nvPr>
            <p:ph type="title"/>
          </p:nvPr>
        </p:nvSpPr>
        <p:spPr/>
        <p:txBody>
          <a:bodyPr/>
          <a:lstStyle/>
          <a:p>
            <a:r>
              <a:rPr lang="cs-CZ" dirty="0">
                <a:solidFill>
                  <a:srgbClr val="0070C0"/>
                </a:solidFill>
                <a:latin typeface="Georgia" panose="02040502050405020303" pitchFamily="18" charset="0"/>
              </a:rPr>
              <a:t>Co mne zaujalo</a:t>
            </a:r>
          </a:p>
        </p:txBody>
      </p:sp>
      <p:pic>
        <p:nvPicPr>
          <p:cNvPr id="1026" name="Picture 2" descr="DUCH MATEMATIKY - ALGEBRA A DALŠÍ LAHŮDKY">
            <a:extLst>
              <a:ext uri="{FF2B5EF4-FFF2-40B4-BE49-F238E27FC236}">
                <a16:creationId xmlns:a16="http://schemas.microsoft.com/office/drawing/2014/main" id="{E939DC38-55F5-020F-B66A-EDB8BF37F53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69239" y="1531996"/>
            <a:ext cx="2204118" cy="36251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niha geometrických kouzel Matematická expedice">
            <a:extLst>
              <a:ext uri="{FF2B5EF4-FFF2-40B4-BE49-F238E27FC236}">
                <a16:creationId xmlns:a16="http://schemas.microsoft.com/office/drawing/2014/main" id="{117A40A5-AE5E-94AE-711C-F61EF93CBF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997" y="1531997"/>
            <a:ext cx="2178777" cy="36251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alkulus a jeho dobrodružství - Matematika pro odvážné">
            <a:extLst>
              <a:ext uri="{FF2B5EF4-FFF2-40B4-BE49-F238E27FC236}">
                <a16:creationId xmlns:a16="http://schemas.microsoft.com/office/drawing/2014/main" id="{390E2914-0054-4E95-CDA0-14F6D3897C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6437" y="1531996"/>
            <a:ext cx="2217244" cy="362519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78BDDE64-F9F2-A2ED-2617-737A4CCF1F1D}"/>
              </a:ext>
            </a:extLst>
          </p:cNvPr>
          <p:cNvSpPr txBox="1"/>
          <p:nvPr/>
        </p:nvSpPr>
        <p:spPr>
          <a:xfrm>
            <a:off x="1536530" y="5445224"/>
            <a:ext cx="5840060" cy="1077218"/>
          </a:xfrm>
          <a:prstGeom prst="rect">
            <a:avLst/>
          </a:prstGeom>
          <a:noFill/>
        </p:spPr>
        <p:txBody>
          <a:bodyPr wrap="none" rtlCol="0">
            <a:spAutoFit/>
          </a:bodyPr>
          <a:lstStyle/>
          <a:p>
            <a:r>
              <a:rPr lang="cs-CZ" sz="1600" dirty="0">
                <a:latin typeface="Georgia" panose="02040502050405020303" pitchFamily="18" charset="0"/>
              </a:rPr>
              <a:t>Acheson, D.: </a:t>
            </a:r>
            <a:r>
              <a:rPr lang="cs-CZ" sz="1600" i="1" dirty="0">
                <a:latin typeface="Georgia" panose="02040502050405020303" pitchFamily="18" charset="0"/>
              </a:rPr>
              <a:t>Kniha geometrických kouzel. </a:t>
            </a:r>
            <a:r>
              <a:rPr lang="cs-CZ" sz="1600" dirty="0">
                <a:latin typeface="Georgia" panose="02040502050405020303" pitchFamily="18" charset="0"/>
              </a:rPr>
              <a:t>Dokořán (2023)</a:t>
            </a:r>
            <a:r>
              <a:rPr lang="cs-CZ" sz="1600" dirty="0"/>
              <a:t>.</a:t>
            </a:r>
          </a:p>
          <a:p>
            <a:r>
              <a:rPr lang="cs-CZ" sz="1600" dirty="0">
                <a:latin typeface="Georgia" panose="02040502050405020303" pitchFamily="18" charset="0"/>
              </a:rPr>
              <a:t>Acheson, D.: </a:t>
            </a:r>
            <a:r>
              <a:rPr lang="cs-CZ" sz="1600" i="1" dirty="0">
                <a:latin typeface="Georgia" panose="02040502050405020303" pitchFamily="18" charset="0"/>
              </a:rPr>
              <a:t>Duch matematiky.</a:t>
            </a:r>
            <a:r>
              <a:rPr lang="cs-CZ" sz="1600" dirty="0">
                <a:latin typeface="Georgia" panose="02040502050405020303" pitchFamily="18" charset="0"/>
              </a:rPr>
              <a:t> Dokořán (2024).</a:t>
            </a:r>
          </a:p>
          <a:p>
            <a:r>
              <a:rPr lang="cs-CZ" sz="1600" dirty="0">
                <a:latin typeface="Georgia" panose="02040502050405020303" pitchFamily="18" charset="0"/>
              </a:rPr>
              <a:t>Acheson, D.: </a:t>
            </a:r>
            <a:r>
              <a:rPr lang="cs-CZ" sz="1600" i="1" dirty="0">
                <a:latin typeface="Georgia" panose="02040502050405020303" pitchFamily="18" charset="0"/>
              </a:rPr>
              <a:t>Kalkulus a jeho dobrodružství. </a:t>
            </a:r>
            <a:r>
              <a:rPr lang="cs-CZ" sz="1600" dirty="0">
                <a:latin typeface="Georgia" panose="02040502050405020303" pitchFamily="18" charset="0"/>
              </a:rPr>
              <a:t>Dokořán (2024).</a:t>
            </a:r>
          </a:p>
          <a:p>
            <a:r>
              <a:rPr lang="cs-CZ" sz="1600" dirty="0">
                <a:latin typeface="Georgia" panose="02040502050405020303" pitchFamily="18" charset="0"/>
              </a:rPr>
              <a:t>Lemov, D.: </a:t>
            </a:r>
            <a:r>
              <a:rPr lang="cs-CZ" sz="1600" i="1" dirty="0">
                <a:latin typeface="Georgia" panose="02040502050405020303" pitchFamily="18" charset="0"/>
              </a:rPr>
              <a:t>Uč jako šampion 3.0</a:t>
            </a:r>
            <a:r>
              <a:rPr lang="cs-CZ" sz="1600" dirty="0">
                <a:latin typeface="Georgia" panose="02040502050405020303" pitchFamily="18" charset="0"/>
              </a:rPr>
              <a:t>. EDUkační LABolatoř (2024).</a:t>
            </a:r>
          </a:p>
        </p:txBody>
      </p:sp>
      <p:pic>
        <p:nvPicPr>
          <p:cNvPr id="6" name="Picture 6" descr="TLAC">
            <a:extLst>
              <a:ext uri="{FF2B5EF4-FFF2-40B4-BE49-F238E27FC236}">
                <a16:creationId xmlns:a16="http://schemas.microsoft.com/office/drawing/2014/main" id="{B43D4588-927B-FD95-0533-FB2D90875BD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298" t="2025" r="10008" b="6852"/>
          <a:stretch/>
        </p:blipFill>
        <p:spPr bwMode="auto">
          <a:xfrm>
            <a:off x="8490344" y="1531995"/>
            <a:ext cx="2437535" cy="36251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9A29B7AB-58B2-8814-5422-978293F89F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957" r="31095" b="30034"/>
          <a:stretch/>
        </p:blipFill>
        <p:spPr bwMode="auto">
          <a:xfrm>
            <a:off x="9307048" y="4737933"/>
            <a:ext cx="1312538" cy="1784509"/>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31D03240-497B-8973-9BA9-0CBC9FED5DA1}"/>
              </a:ext>
            </a:extLst>
          </p:cNvPr>
          <p:cNvSpPr txBox="1"/>
          <p:nvPr/>
        </p:nvSpPr>
        <p:spPr>
          <a:xfrm>
            <a:off x="7253739" y="5445222"/>
            <a:ext cx="1997783" cy="646331"/>
          </a:xfrm>
          <a:prstGeom prst="rect">
            <a:avLst/>
          </a:prstGeom>
          <a:noFill/>
        </p:spPr>
        <p:txBody>
          <a:bodyPr wrap="square" rtlCol="0">
            <a:spAutoFit/>
          </a:bodyPr>
          <a:lstStyle/>
          <a:p>
            <a:pPr algn="ctr"/>
            <a:r>
              <a:rPr lang="cs-CZ" b="1" dirty="0">
                <a:solidFill>
                  <a:srgbClr val="0070C0"/>
                </a:solidFill>
                <a:latin typeface="Georgia" panose="02040502050405020303" pitchFamily="18" charset="0"/>
              </a:rPr>
              <a:t>Doug Lemov</a:t>
            </a:r>
          </a:p>
          <a:p>
            <a:pPr algn="ctr"/>
            <a:r>
              <a:rPr lang="cs-CZ" dirty="0">
                <a:solidFill>
                  <a:srgbClr val="0070C0"/>
                </a:solidFill>
                <a:latin typeface="Georgia" panose="02040502050405020303" pitchFamily="18" charset="0"/>
              </a:rPr>
              <a:t>(*1967)</a:t>
            </a:r>
          </a:p>
        </p:txBody>
      </p:sp>
    </p:spTree>
    <p:extLst>
      <p:ext uri="{BB962C8B-B14F-4D97-AF65-F5344CB8AC3E}">
        <p14:creationId xmlns:p14="http://schemas.microsoft.com/office/powerpoint/2010/main" val="194983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224C1-A59C-D259-AD52-23CC8D0F099E}"/>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AFBC34D9-3E5A-985C-F6A5-6F80FAEF109B}"/>
              </a:ext>
            </a:extLst>
          </p:cNvPr>
          <p:cNvSpPr>
            <a:spLocks noGrp="1"/>
          </p:cNvSpPr>
          <p:nvPr>
            <p:ph type="title"/>
          </p:nvPr>
        </p:nvSpPr>
        <p:spPr/>
        <p:txBody>
          <a:bodyPr/>
          <a:lstStyle/>
          <a:p>
            <a:r>
              <a:rPr lang="cs-CZ" dirty="0">
                <a:solidFill>
                  <a:srgbClr val="0070C0"/>
                </a:solidFill>
                <a:latin typeface="Georgia" panose="02040502050405020303" pitchFamily="18" charset="0"/>
              </a:rPr>
              <a:t>Co mne zaujalo</a:t>
            </a:r>
          </a:p>
        </p:txBody>
      </p:sp>
      <p:pic>
        <p:nvPicPr>
          <p:cNvPr id="5" name="Picture 2" descr="Výchova a&amp;#160;vzdělávání v&amp;#160;bodech obratu. Rozhovory s&amp;#160;Tomášem Janíkem">
            <a:extLst>
              <a:ext uri="{FF2B5EF4-FFF2-40B4-BE49-F238E27FC236}">
                <a16:creationId xmlns:a16="http://schemas.microsoft.com/office/drawing/2014/main" id="{CD4741D7-3E5F-6739-D76C-7EAEC4E3F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3436" y="1700808"/>
            <a:ext cx="2988808" cy="424837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věřme tolik tomu, co se o školách říká | Sedmá generace">
            <a:extLst>
              <a:ext uri="{FF2B5EF4-FFF2-40B4-BE49-F238E27FC236}">
                <a16:creationId xmlns:a16="http://schemas.microsoft.com/office/drawing/2014/main" id="{5941BCD5-A7CB-7150-070D-D22A42C1CF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0036" y="4366492"/>
            <a:ext cx="1545331" cy="2185317"/>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4" descr="Eliška Walterová (10. listopadu 2021)">
            <a:extLst>
              <a:ext uri="{FF2B5EF4-FFF2-40B4-BE49-F238E27FC236}">
                <a16:creationId xmlns:a16="http://schemas.microsoft.com/office/drawing/2014/main" id="{EA2343D0-1017-D4EF-51EC-3D2D4020D9F3}"/>
              </a:ext>
            </a:extLst>
          </p:cNvPr>
          <p:cNvSpPr>
            <a:spLocks noChangeAspect="1" noChangeArrowheads="1"/>
          </p:cNvSpPr>
          <p:nvPr/>
        </p:nvSpPr>
        <p:spPr bwMode="auto">
          <a:xfrm>
            <a:off x="4665663" y="1524000"/>
            <a:ext cx="28575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28" name="Picture 4" descr="Idea univerzity z české perspektivy. Rozhovory s Jiřím Hanušem | PRESS |  Munispace – čítárna Masarykovy univerzity">
            <a:extLst>
              <a:ext uri="{FF2B5EF4-FFF2-40B4-BE49-F238E27FC236}">
                <a16:creationId xmlns:a16="http://schemas.microsoft.com/office/drawing/2014/main" id="{EAC02017-01C6-EBCB-E964-DE070EEE74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5663" y="1727200"/>
            <a:ext cx="2961692" cy="42219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of. PhDr. Jiří Hanuš, Ph.D. – Základní údaje | Masarykova univerzita">
            <a:extLst>
              <a:ext uri="{FF2B5EF4-FFF2-40B4-BE49-F238E27FC236}">
                <a16:creationId xmlns:a16="http://schemas.microsoft.com/office/drawing/2014/main" id="{D3E496D5-B37C-E712-C2A7-32E1AA39B5B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393"/>
          <a:stretch>
            <a:fillRect/>
          </a:stretch>
        </p:blipFill>
        <p:spPr bwMode="auto">
          <a:xfrm>
            <a:off x="5323220" y="4455023"/>
            <a:ext cx="1545331" cy="20967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Mýty a tradice středoevropské univerzitní kultury | MUNISHOP">
            <a:extLst>
              <a:ext uri="{FF2B5EF4-FFF2-40B4-BE49-F238E27FC236}">
                <a16:creationId xmlns:a16="http://schemas.microsoft.com/office/drawing/2014/main" id="{A06A0BA8-E17C-2721-A6D8-02FE394070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0517" y="1752352"/>
            <a:ext cx="2961691" cy="4183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28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6343CD-8782-BFE7-D958-0A1B04F35C31}"/>
              </a:ext>
            </a:extLst>
          </p:cNvPr>
          <p:cNvSpPr>
            <a:spLocks noGrp="1"/>
          </p:cNvSpPr>
          <p:nvPr>
            <p:ph type="title"/>
          </p:nvPr>
        </p:nvSpPr>
        <p:spPr/>
        <p:txBody>
          <a:bodyPr/>
          <a:lstStyle/>
          <a:p>
            <a:r>
              <a:rPr lang="cs-CZ" dirty="0">
                <a:solidFill>
                  <a:srgbClr val="0070C0"/>
                </a:solidFill>
                <a:latin typeface="Georgia" panose="02040502050405020303" pitchFamily="18" charset="0"/>
              </a:rPr>
              <a:t>Jan z Palerma</a:t>
            </a:r>
          </a:p>
        </p:txBody>
      </p:sp>
      <p:pic>
        <p:nvPicPr>
          <p:cNvPr id="1026" name="Picture 2" descr="Federico II – il re cacciatore | Il Palazzo di Sichelgaita">
            <a:extLst>
              <a:ext uri="{FF2B5EF4-FFF2-40B4-BE49-F238E27FC236}">
                <a16:creationId xmlns:a16="http://schemas.microsoft.com/office/drawing/2014/main" id="{C17917E9-7837-0D27-9145-35A2322685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2139" y="4105859"/>
            <a:ext cx="1584176" cy="20687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50682A6-93F9-4531-8741-F0EF0858D4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0347" y="4134549"/>
            <a:ext cx="2208215" cy="20375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eonardo Fibonacci – Wikipedie">
            <a:extLst>
              <a:ext uri="{FF2B5EF4-FFF2-40B4-BE49-F238E27FC236}">
                <a16:creationId xmlns:a16="http://schemas.microsoft.com/office/drawing/2014/main" id="{BEB93289-511C-17CD-B8F8-FC721FD946F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96" r="24882" b="23108"/>
          <a:stretch/>
        </p:blipFill>
        <p:spPr bwMode="auto">
          <a:xfrm>
            <a:off x="1773932" y="4002166"/>
            <a:ext cx="1584175" cy="217244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9C1EF5F0-35E5-857C-5759-EADE6F5835DC}"/>
              </a:ext>
            </a:extLst>
          </p:cNvPr>
          <p:cNvSpPr txBox="1"/>
          <p:nvPr/>
        </p:nvSpPr>
        <p:spPr>
          <a:xfrm>
            <a:off x="1607966" y="6331952"/>
            <a:ext cx="10045593" cy="523220"/>
          </a:xfrm>
          <a:prstGeom prst="rect">
            <a:avLst/>
          </a:prstGeom>
          <a:noFill/>
        </p:spPr>
        <p:txBody>
          <a:bodyPr wrap="square">
            <a:spAutoFit/>
          </a:bodyPr>
          <a:lstStyle/>
          <a:p>
            <a:r>
              <a:rPr lang="cs-CZ" sz="1400" dirty="0">
                <a:latin typeface="Georgia" panose="02040502050405020303" pitchFamily="18" charset="0"/>
              </a:rPr>
              <a:t>McClenon, R. B.:  Leonardo of Pisa and his Liber Quadratorum. </a:t>
            </a:r>
            <a:r>
              <a:rPr lang="cs-CZ" sz="1400" i="1" dirty="0">
                <a:latin typeface="Georgia" panose="02040502050405020303" pitchFamily="18" charset="0"/>
              </a:rPr>
              <a:t>The American Mathematical Monthly, </a:t>
            </a:r>
            <a:r>
              <a:rPr lang="cs-CZ" sz="1400" dirty="0">
                <a:latin typeface="Georgia" panose="02040502050405020303" pitchFamily="18" charset="0"/>
              </a:rPr>
              <a:t>Vol. 26(1919), No. 1.</a:t>
            </a:r>
          </a:p>
          <a:p>
            <a:r>
              <a:rPr lang="cs-CZ" sz="1400" dirty="0">
                <a:solidFill>
                  <a:srgbClr val="000000"/>
                </a:solidFill>
                <a:effectLst/>
                <a:latin typeface="Georgia" panose="02040502050405020303" pitchFamily="18" charset="0"/>
              </a:rPr>
              <a:t>Brown, E.,  Brunson, J. C.: Fibonacci’s Forgotten Number. </a:t>
            </a:r>
            <a:r>
              <a:rPr lang="cs-CZ" sz="1400" i="1" dirty="0">
                <a:solidFill>
                  <a:srgbClr val="000000"/>
                </a:solidFill>
                <a:effectLst/>
                <a:latin typeface="Georgia" panose="02040502050405020303" pitchFamily="18" charset="0"/>
              </a:rPr>
              <a:t>The College Mathematics Journal</a:t>
            </a:r>
            <a:r>
              <a:rPr lang="cs-CZ" sz="1400" dirty="0">
                <a:solidFill>
                  <a:srgbClr val="000000"/>
                </a:solidFill>
                <a:latin typeface="Georgia" panose="02040502050405020303" pitchFamily="18" charset="0"/>
              </a:rPr>
              <a:t>,</a:t>
            </a:r>
            <a:r>
              <a:rPr lang="cs-CZ" sz="1400" dirty="0">
                <a:solidFill>
                  <a:srgbClr val="000000"/>
                </a:solidFill>
                <a:effectLst/>
                <a:latin typeface="Georgia" panose="02040502050405020303" pitchFamily="18" charset="0"/>
              </a:rPr>
              <a:t> 39(2008), No. 2.</a:t>
            </a:r>
          </a:p>
        </p:txBody>
      </p:sp>
      <p:pic>
        <p:nvPicPr>
          <p:cNvPr id="6" name="Picture 2">
            <a:extLst>
              <a:ext uri="{FF2B5EF4-FFF2-40B4-BE49-F238E27FC236}">
                <a16:creationId xmlns:a16="http://schemas.microsoft.com/office/drawing/2014/main" id="{8C3EF5A5-C864-2CD0-B7C7-4E12EAD2D3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9882" y="4143678"/>
            <a:ext cx="2849761" cy="203757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730DBC45-F22B-1EC3-6B04-F19824A21203}"/>
              </a:ext>
            </a:extLst>
          </p:cNvPr>
          <p:cNvSpPr txBox="1"/>
          <p:nvPr/>
        </p:nvSpPr>
        <p:spPr>
          <a:xfrm>
            <a:off x="1634849" y="1400707"/>
            <a:ext cx="10018710" cy="2677656"/>
          </a:xfrm>
          <a:prstGeom prst="rect">
            <a:avLst/>
          </a:prstGeom>
          <a:noFill/>
        </p:spPr>
        <p:txBody>
          <a:bodyPr wrap="square">
            <a:spAutoFit/>
          </a:bodyPr>
          <a:lstStyle/>
          <a:p>
            <a:pPr marL="0" indent="0">
              <a:buNone/>
            </a:pPr>
            <a:r>
              <a:rPr lang="cs-CZ" sz="2400" b="1" dirty="0">
                <a:solidFill>
                  <a:srgbClr val="0070C0"/>
                </a:solidFill>
                <a:latin typeface="Georgia" panose="02040502050405020303" pitchFamily="18" charset="0"/>
              </a:rPr>
              <a:t>Jan z Palerma						                                                     </a:t>
            </a:r>
            <a:r>
              <a:rPr lang="cs-CZ" sz="2400" dirty="0">
                <a:solidFill>
                  <a:srgbClr val="0070C0"/>
                </a:solidFill>
                <a:latin typeface="Georgia" panose="02040502050405020303" pitchFamily="18" charset="0"/>
              </a:rPr>
              <a:t>(asi 1170-1240)</a:t>
            </a:r>
          </a:p>
          <a:p>
            <a:pPr marL="342900" indent="-342900">
              <a:buFont typeface="Arial" panose="020B0604020202020204" pitchFamily="34" charset="0"/>
              <a:buChar char="•"/>
            </a:pPr>
            <a:r>
              <a:rPr lang="cs-CZ" sz="2400" dirty="0">
                <a:solidFill>
                  <a:srgbClr val="0070C0"/>
                </a:solidFill>
                <a:latin typeface="Georgia" panose="02040502050405020303" pitchFamily="18" charset="0"/>
              </a:rPr>
              <a:t>překladatel arabských matematických textů do latiny působil na dvoře </a:t>
            </a:r>
            <a:r>
              <a:rPr lang="cs-CZ" sz="2400" b="1" dirty="0">
                <a:solidFill>
                  <a:srgbClr val="0070C0"/>
                </a:solidFill>
                <a:latin typeface="Georgia" panose="02040502050405020303" pitchFamily="18" charset="0"/>
              </a:rPr>
              <a:t>Fridricha II. </a:t>
            </a:r>
            <a:r>
              <a:rPr lang="cs-CZ" sz="2400" dirty="0">
                <a:solidFill>
                  <a:srgbClr val="0070C0"/>
                </a:solidFill>
                <a:latin typeface="Georgia" panose="02040502050405020303" pitchFamily="18" charset="0"/>
              </a:rPr>
              <a:t>(1194-1250)</a:t>
            </a:r>
          </a:p>
          <a:p>
            <a:pPr marL="342900" indent="-342900">
              <a:buFont typeface="Arial" panose="020B0604020202020204" pitchFamily="34" charset="0"/>
              <a:buChar char="•"/>
            </a:pPr>
            <a:r>
              <a:rPr lang="cs-CZ" sz="2400" dirty="0">
                <a:solidFill>
                  <a:srgbClr val="0070C0"/>
                </a:solidFill>
                <a:latin typeface="Georgia" panose="02040502050405020303" pitchFamily="18" charset="0"/>
              </a:rPr>
              <a:t>v roce </a:t>
            </a:r>
            <a:r>
              <a:rPr lang="cs-CZ" sz="2400" b="1" dirty="0">
                <a:solidFill>
                  <a:srgbClr val="0070C0"/>
                </a:solidFill>
                <a:latin typeface="Georgia" panose="02040502050405020303" pitchFamily="18" charset="0"/>
              </a:rPr>
              <a:t>1225</a:t>
            </a:r>
            <a:r>
              <a:rPr lang="cs-CZ" sz="2400" dirty="0">
                <a:solidFill>
                  <a:srgbClr val="0070C0"/>
                </a:solidFill>
                <a:latin typeface="Georgia" panose="02040502050405020303" pitchFamily="18" charset="0"/>
              </a:rPr>
              <a:t> představil v Pise Fridrichovi II. </a:t>
            </a:r>
            <a:r>
              <a:rPr lang="cs-CZ" sz="2400" b="1" dirty="0">
                <a:solidFill>
                  <a:srgbClr val="0070C0"/>
                </a:solidFill>
                <a:latin typeface="Georgia" panose="02040502050405020303" pitchFamily="18" charset="0"/>
              </a:rPr>
              <a:t>Leonarda Pisánského </a:t>
            </a:r>
            <a:r>
              <a:rPr lang="cs-CZ" sz="2400" dirty="0">
                <a:solidFill>
                  <a:srgbClr val="0070C0"/>
                </a:solidFill>
                <a:latin typeface="Georgia" panose="02040502050405020303" pitchFamily="18" charset="0"/>
              </a:rPr>
              <a:t>zvaného </a:t>
            </a:r>
            <a:r>
              <a:rPr lang="cs-CZ" sz="2400" b="1" dirty="0">
                <a:solidFill>
                  <a:srgbClr val="0070C0"/>
                </a:solidFill>
                <a:latin typeface="Georgia" panose="02040502050405020303" pitchFamily="18" charset="0"/>
              </a:rPr>
              <a:t>Fibonacci</a:t>
            </a:r>
            <a:r>
              <a:rPr lang="cs-CZ" sz="2400" dirty="0">
                <a:solidFill>
                  <a:srgbClr val="0070C0"/>
                </a:solidFill>
                <a:latin typeface="Georgia" panose="02040502050405020303" pitchFamily="18" charset="0"/>
              </a:rPr>
              <a:t> a zadal mu několik matematických úloh</a:t>
            </a:r>
          </a:p>
          <a:p>
            <a:pPr marL="342900" indent="-342900">
              <a:buFont typeface="Arial" panose="020B0604020202020204" pitchFamily="34" charset="0"/>
              <a:buChar char="•"/>
            </a:pPr>
            <a:r>
              <a:rPr lang="cs-CZ" sz="2400" b="1" dirty="0">
                <a:solidFill>
                  <a:srgbClr val="FF0000"/>
                </a:solidFill>
                <a:latin typeface="Georgia" panose="02040502050405020303" pitchFamily="18" charset="0"/>
              </a:rPr>
              <a:t>800.</a:t>
            </a:r>
            <a:r>
              <a:rPr lang="cs-CZ" sz="2400" dirty="0">
                <a:solidFill>
                  <a:srgbClr val="0070C0"/>
                </a:solidFill>
                <a:latin typeface="Georgia" panose="02040502050405020303" pitchFamily="18" charset="0"/>
              </a:rPr>
              <a:t> </a:t>
            </a:r>
            <a:r>
              <a:rPr lang="cs-CZ" sz="2400" b="1" dirty="0">
                <a:solidFill>
                  <a:srgbClr val="FF0000"/>
                </a:solidFill>
                <a:latin typeface="Georgia" panose="02040502050405020303" pitchFamily="18" charset="0"/>
              </a:rPr>
              <a:t>výročí</a:t>
            </a:r>
            <a:r>
              <a:rPr lang="cs-CZ" sz="2400" dirty="0">
                <a:solidFill>
                  <a:srgbClr val="0070C0"/>
                </a:solidFill>
                <a:latin typeface="Georgia" panose="02040502050405020303" pitchFamily="18" charset="0"/>
              </a:rPr>
              <a:t> velkého matematického klání</a:t>
            </a:r>
          </a:p>
        </p:txBody>
      </p:sp>
    </p:spTree>
    <p:extLst>
      <p:ext uri="{BB962C8B-B14F-4D97-AF65-F5344CB8AC3E}">
        <p14:creationId xmlns:p14="http://schemas.microsoft.com/office/powerpoint/2010/main" val="656048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3978E0-1756-39E2-17DE-4E24C0459726}"/>
              </a:ext>
            </a:extLst>
          </p:cNvPr>
          <p:cNvSpPr>
            <a:spLocks noGrp="1"/>
          </p:cNvSpPr>
          <p:nvPr>
            <p:ph type="title"/>
          </p:nvPr>
        </p:nvSpPr>
        <p:spPr/>
        <p:txBody>
          <a:bodyPr/>
          <a:lstStyle/>
          <a:p>
            <a:r>
              <a:rPr lang="cs-CZ" dirty="0">
                <a:solidFill>
                  <a:srgbClr val="0070C0"/>
                </a:solidFill>
                <a:latin typeface="Georgia" panose="02040502050405020303" pitchFamily="18" charset="0"/>
              </a:rPr>
              <a:t>Zlatá bula sicilská</a:t>
            </a:r>
            <a:endParaRPr lang="cs-CZ" dirty="0"/>
          </a:p>
        </p:txBody>
      </p:sp>
      <p:pic>
        <p:nvPicPr>
          <p:cNvPr id="1026" name="Picture 2" descr="Zlatá bula Sicilská pečetěna zlatou pečetí, ukazující detailní vyobrazení chráněné průhledným krytem, s fragmentem starého dokumentu s viditelným textem v horní části">
            <a:extLst>
              <a:ext uri="{FF2B5EF4-FFF2-40B4-BE49-F238E27FC236}">
                <a16:creationId xmlns:a16="http://schemas.microsoft.com/office/drawing/2014/main" id="{7010BD86-D05A-598B-73FD-C5FA3D3B3F8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93436" y="1556791"/>
            <a:ext cx="7741336" cy="51608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Zlatá bula sicilská">
            <a:extLst>
              <a:ext uri="{FF2B5EF4-FFF2-40B4-BE49-F238E27FC236}">
                <a16:creationId xmlns:a16="http://schemas.microsoft.com/office/drawing/2014/main" id="{D49924AC-7993-341C-5A27-DFBBBE1FD9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8271" y="1556791"/>
            <a:ext cx="3267410" cy="516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00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57A9CC-DF1A-A79B-7F8F-DE3F40B8DBFB}"/>
              </a:ext>
            </a:extLst>
          </p:cNvPr>
          <p:cNvSpPr>
            <a:spLocks noGrp="1"/>
          </p:cNvSpPr>
          <p:nvPr>
            <p:ph type="title"/>
          </p:nvPr>
        </p:nvSpPr>
        <p:spPr/>
        <p:txBody>
          <a:bodyPr/>
          <a:lstStyle/>
          <a:p>
            <a:r>
              <a:rPr lang="cs-CZ" dirty="0">
                <a:solidFill>
                  <a:srgbClr val="0070C0"/>
                </a:solidFill>
                <a:latin typeface="Georgia" panose="02040502050405020303" pitchFamily="18" charset="0"/>
              </a:rPr>
              <a:t>Zlatá bula sicilská</a:t>
            </a:r>
          </a:p>
        </p:txBody>
      </p:sp>
      <p:sp>
        <p:nvSpPr>
          <p:cNvPr id="3" name="Zástupný obsah 2">
            <a:extLst>
              <a:ext uri="{FF2B5EF4-FFF2-40B4-BE49-F238E27FC236}">
                <a16:creationId xmlns:a16="http://schemas.microsoft.com/office/drawing/2014/main" id="{9DA27634-B5A5-4F07-A9FB-94AEB9BF9BBC}"/>
              </a:ext>
            </a:extLst>
          </p:cNvPr>
          <p:cNvSpPr>
            <a:spLocks noGrp="1"/>
          </p:cNvSpPr>
          <p:nvPr>
            <p:ph idx="1"/>
          </p:nvPr>
        </p:nvSpPr>
        <p:spPr/>
        <p:txBody>
          <a:bodyPr>
            <a:normAutofit fontScale="32500" lnSpcReduction="20000"/>
          </a:bodyPr>
          <a:lstStyle/>
          <a:p>
            <a:pPr marL="0" indent="0" algn="just">
              <a:lnSpc>
                <a:spcPct val="170000"/>
              </a:lnSpc>
              <a:buNone/>
            </a:pPr>
            <a:r>
              <a:rPr lang="cs-CZ" b="0" i="0" u="none" strike="noStrike" dirty="0">
                <a:solidFill>
                  <a:srgbClr val="000000"/>
                </a:solidFill>
                <a:effectLst/>
                <a:latin typeface="Georgia" panose="02040502050405020303" pitchFamily="18" charset="0"/>
              </a:rPr>
              <a:t>Fridrich, z Boží milosti římský císař volený, vždy rozmnožitel říše, král sicilský, vévoda apulský a kníže kapujský. Poněvadž ozdoba a moc císařská předchází náš stav, že nejen hodnosti ostatních knížat, nýbrž i královská žezla uděluje naše velebnost, pokládáme za slavnou a velikou věc, že v tak velikém dobrodiní naší štědrosti i jiným vzrůstá rozmnožení královské důstojnosti a že tím naše vznešenost netrpí nijakou újmu. Proto my přihlížejíce k přeslavným službám oddanosti, které veškerý lid český od dávného času věrně i oddaně prokazoval císařství římskému a že jasný král jejich Otakar od začátku mezi jinými knížaty zvláště před ostatními nás zvolil císařem a při naší volbě ustavičně a užitečně setrval: jako náš milý strýc, dobré paměti král Filip, poradiv se se všemi knížaty, svým privilegiem ustanovil, i my jej králem ustanovujeme a potvrzujeme a tak posvátné a důstojné ustanovení schvalujeme a království České štědře a beze všeho vymáhání peněz i obvyklé spravedlnosti našeho dvora jemu a jeho nástupcům navěky propůjčujeme, chtějíce, aby kdokoliv od nich bude zvolen králem, k nám nebo našim nástupcům přijel a náležitým způsobem odznaky královské přijal. Také povolujeme, aby on a jeho nástupcově drželi všecky hranice, které zmíněnému království patří, ať by jakkoliv byly odcizeny. Také jemu a jeho dědicům úplně povolujeme právo a moc uváděti v úřad biskupy jeho království, avšak tak aby se těšili té svobodě a bezpečnosti, kterou mívali od našich předchůdců. Ustanovujeme pak z nadbytku naší štědrosti, že řečený jasný král nebo jeho dědicové nejsou povinni choditi na žádný náš sněm, leč který bychom svolali do Bamberka nebo Norimberka, kdybychom nařídili konati sněm v Merseburku, tam tak přijíti jsou povinni. Kdyby kníže polský, jsa pozván, přišel, mají mu dáti průvod, jako někdy jejich předchůdcové, králové Čeští, činívali, avšak tak, aby jim napřed byla určena lhůta šesti neděl k příchodu k zmíněným sněmům. S tou však výhradou, kdybychom my nebo naši nástupci byli v Římě korunováni, ponecháváme na vůli řečenému králi Otakarovi nebo jeho nástupcům, aby nám poslal tři sta oděnců nebo vyplatil tři sta hřiven.</a:t>
            </a:r>
          </a:p>
          <a:p>
            <a:pPr marL="0" indent="0" algn="just">
              <a:lnSpc>
                <a:spcPct val="170000"/>
              </a:lnSpc>
              <a:buNone/>
            </a:pPr>
            <a:r>
              <a:rPr lang="cs-CZ" b="0" i="0" u="none" strike="noStrike" dirty="0">
                <a:solidFill>
                  <a:srgbClr val="000000"/>
                </a:solidFill>
                <a:effectLst/>
                <a:latin typeface="Georgia" panose="02040502050405020303" pitchFamily="18" charset="0"/>
              </a:rPr>
              <a:t>K trvalé paměti a moci tohoto našeho ustanovení a potvrzení poručili jsme toto privilegium napsati rukou Jindřicha z Paříže, notáře a věrného našeho, a zlatou bulou naší utvrditi roku, měsíce a indikce níže psaných.</a:t>
            </a:r>
          </a:p>
          <a:p>
            <a:pPr marL="0" indent="0" algn="just">
              <a:lnSpc>
                <a:spcPct val="170000"/>
              </a:lnSpc>
              <a:buNone/>
            </a:pPr>
            <a:r>
              <a:rPr lang="cs-CZ" b="0" i="0" u="none" strike="noStrike" dirty="0">
                <a:solidFill>
                  <a:srgbClr val="000000"/>
                </a:solidFill>
                <a:effectLst/>
                <a:latin typeface="Georgia" panose="02040502050405020303" pitchFamily="18" charset="0"/>
              </a:rPr>
              <a:t>Této věci svědkové jsou tito: arcibiskup z Bari, biskup tridentský, biskup basilejský, biskup kostnický, biskup churský; opat z Reichenau, opat svatého Havla, opat Wisemburský, Bertold z Neifen, přední notář dvora královského: hrabě Oldřich z Kyburka, hrabě Rudolf z Habsburka a lantkrabě v Alsasku, hrabata Ludvík a Heřman z Froburka, hrabě Wernéř z Hohenburka, Arnold šlechtic z Wartu, Rudolf fojt z Reprechtsweileru, Rudolf z Ramensberka, Alberto z Tanehausu, komorník, a mnoho jiných velmožů a šlechticů a svobodníků, jejichž svědectvím je toto privilegium potvrzeno. Stalo se toho roku od vtělení Páně tisícího dvoustého dvanáctého, v měsíci září, v patnácté indikci, království však pána našeho Fridricha nejjasnějšího, zvoleného císaře římského a vždy rozmnožitele říše krále sicilského, roku patnáctého. Dáno ve vznešeném městě Basileji rukou Oldřicha místoprotonotáře dvacátého šestého září šťastně. Amen.</a:t>
            </a:r>
          </a:p>
          <a:p>
            <a:endParaRPr lang="cs-CZ" dirty="0"/>
          </a:p>
        </p:txBody>
      </p:sp>
    </p:spTree>
    <p:extLst>
      <p:ext uri="{BB962C8B-B14F-4D97-AF65-F5344CB8AC3E}">
        <p14:creationId xmlns:p14="http://schemas.microsoft.com/office/powerpoint/2010/main" val="101090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AADED-899B-405F-A6D3-C1859721C5B9}"/>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022F2C17-60BA-2436-8D78-8D93EF925351}"/>
              </a:ext>
            </a:extLst>
          </p:cNvPr>
          <p:cNvSpPr>
            <a:spLocks noGrp="1"/>
          </p:cNvSpPr>
          <p:nvPr>
            <p:ph type="title"/>
          </p:nvPr>
        </p:nvSpPr>
        <p:spPr/>
        <p:txBody>
          <a:bodyPr/>
          <a:lstStyle/>
          <a:p>
            <a:r>
              <a:rPr lang="cs-CZ" dirty="0">
                <a:solidFill>
                  <a:srgbClr val="0070C0"/>
                </a:solidFill>
                <a:latin typeface="Georgia" panose="02040502050405020303" pitchFamily="18" charset="0"/>
              </a:rPr>
              <a:t>Úlohy Jana z Palerma</a:t>
            </a:r>
            <a:endParaRPr lang="cs-CZ" dirty="0"/>
          </a:p>
        </p:txBody>
      </p:sp>
      <p:sp>
        <p:nvSpPr>
          <p:cNvPr id="3" name="Zástupný obsah 2">
            <a:extLst>
              <a:ext uri="{FF2B5EF4-FFF2-40B4-BE49-F238E27FC236}">
                <a16:creationId xmlns:a16="http://schemas.microsoft.com/office/drawing/2014/main" id="{A6F3E480-8030-9CE1-76D9-D9DAF6E33FD3}"/>
              </a:ext>
            </a:extLst>
          </p:cNvPr>
          <p:cNvSpPr>
            <a:spLocks noGrp="1"/>
          </p:cNvSpPr>
          <p:nvPr>
            <p:ph idx="1"/>
          </p:nvPr>
        </p:nvSpPr>
        <p:spPr>
          <a:xfrm>
            <a:off x="1726960" y="1654180"/>
            <a:ext cx="2044121" cy="475391"/>
          </a:xfrm>
        </p:spPr>
        <p:txBody>
          <a:bodyPr>
            <a:normAutofit lnSpcReduction="10000"/>
          </a:bodyPr>
          <a:lstStyle/>
          <a:p>
            <a:pPr marL="0" indent="0">
              <a:buNone/>
            </a:pPr>
            <a:r>
              <a:rPr lang="cs-CZ" dirty="0">
                <a:latin typeface="Georgia" panose="02040502050405020303" pitchFamily="18" charset="0"/>
              </a:rPr>
              <a:t>Úloha I</a:t>
            </a:r>
          </a:p>
          <a:p>
            <a:pPr marL="0" indent="0">
              <a:buNone/>
            </a:pPr>
            <a:endParaRPr lang="cs-CZ" dirty="0">
              <a:latin typeface="Georgia" panose="02040502050405020303" pitchFamily="18" charset="0"/>
            </a:endParaRPr>
          </a:p>
          <a:p>
            <a:pPr marL="0" indent="0">
              <a:buNone/>
            </a:pPr>
            <a:endParaRPr lang="cs-CZ" dirty="0"/>
          </a:p>
        </p:txBody>
      </p:sp>
      <p:pic>
        <p:nvPicPr>
          <p:cNvPr id="6" name="Obrázek 5" descr="Obsah obrázku Písmo, řada/pruh, číslo, text&#10;&#10;Obsah vygenerovaný umělou inteligencí může být nesprávný.">
            <a:extLst>
              <a:ext uri="{FF2B5EF4-FFF2-40B4-BE49-F238E27FC236}">
                <a16:creationId xmlns:a16="http://schemas.microsoft.com/office/drawing/2014/main" id="{76F757F9-D9A4-0998-38E8-858C626FA2AC}"/>
              </a:ext>
            </a:extLst>
          </p:cNvPr>
          <p:cNvPicPr>
            <a:picLocks noChangeAspect="1"/>
          </p:cNvPicPr>
          <p:nvPr/>
        </p:nvPicPr>
        <p:blipFill>
          <a:blip r:embed="rId3"/>
          <a:stretch>
            <a:fillRect/>
          </a:stretch>
        </p:blipFill>
        <p:spPr>
          <a:xfrm>
            <a:off x="1593436" y="2204864"/>
            <a:ext cx="2201929" cy="1008112"/>
          </a:xfrm>
          <a:prstGeom prst="rect">
            <a:avLst/>
          </a:prstGeom>
        </p:spPr>
      </p:pic>
      <p:pic>
        <p:nvPicPr>
          <p:cNvPr id="11" name="Obrázek 10" descr="Obsah obrázku Písmo, rukopis, text, typografie&#10;&#10;Obsah vygenerovaný umělou inteligencí může být nesprávný.">
            <a:extLst>
              <a:ext uri="{FF2B5EF4-FFF2-40B4-BE49-F238E27FC236}">
                <a16:creationId xmlns:a16="http://schemas.microsoft.com/office/drawing/2014/main" id="{D9B07AB9-E227-95E9-D2C9-135535529764}"/>
              </a:ext>
            </a:extLst>
          </p:cNvPr>
          <p:cNvPicPr>
            <a:picLocks noChangeAspect="1"/>
          </p:cNvPicPr>
          <p:nvPr/>
        </p:nvPicPr>
        <p:blipFill>
          <a:blip r:embed="rId4"/>
          <a:stretch>
            <a:fillRect/>
          </a:stretch>
        </p:blipFill>
        <p:spPr>
          <a:xfrm>
            <a:off x="2569386" y="4764965"/>
            <a:ext cx="1815836" cy="1347234"/>
          </a:xfrm>
          <a:prstGeom prst="rect">
            <a:avLst/>
          </a:prstGeom>
        </p:spPr>
      </p:pic>
      <p:pic>
        <p:nvPicPr>
          <p:cNvPr id="13" name="Obrázek 12" descr="Obsah obrázku rukopis, Písmo, text, kaligrafie&#10;&#10;Obsah vygenerovaný umělou inteligencí může být nesprávný.">
            <a:extLst>
              <a:ext uri="{FF2B5EF4-FFF2-40B4-BE49-F238E27FC236}">
                <a16:creationId xmlns:a16="http://schemas.microsoft.com/office/drawing/2014/main" id="{CF3A5A18-FE69-DC35-19A6-8252F89CF2C9}"/>
              </a:ext>
            </a:extLst>
          </p:cNvPr>
          <p:cNvPicPr>
            <a:picLocks noChangeAspect="1"/>
          </p:cNvPicPr>
          <p:nvPr/>
        </p:nvPicPr>
        <p:blipFill>
          <a:blip r:embed="rId5"/>
          <a:stretch>
            <a:fillRect/>
          </a:stretch>
        </p:blipFill>
        <p:spPr>
          <a:xfrm>
            <a:off x="4280640" y="3736769"/>
            <a:ext cx="6924269" cy="1289815"/>
          </a:xfrm>
          <a:prstGeom prst="rect">
            <a:avLst/>
          </a:prstGeom>
        </p:spPr>
      </p:pic>
      <p:pic>
        <p:nvPicPr>
          <p:cNvPr id="12" name="Obrázek 11" descr="Obsah obrázku rukopis, text, Písmo, kaligrafie&#10;&#10;Obsah vygenerovaný umělou inteligencí může být nesprávný.">
            <a:extLst>
              <a:ext uri="{FF2B5EF4-FFF2-40B4-BE49-F238E27FC236}">
                <a16:creationId xmlns:a16="http://schemas.microsoft.com/office/drawing/2014/main" id="{0DA755CD-FE07-667E-43FF-7695004BA59D}"/>
              </a:ext>
            </a:extLst>
          </p:cNvPr>
          <p:cNvPicPr>
            <a:picLocks noChangeAspect="1"/>
          </p:cNvPicPr>
          <p:nvPr/>
        </p:nvPicPr>
        <p:blipFill>
          <a:blip r:embed="rId6"/>
          <a:stretch>
            <a:fillRect/>
          </a:stretch>
        </p:blipFill>
        <p:spPr>
          <a:xfrm>
            <a:off x="1608687" y="3098808"/>
            <a:ext cx="2746033" cy="1723001"/>
          </a:xfrm>
          <a:prstGeom prst="rect">
            <a:avLst/>
          </a:prstGeom>
        </p:spPr>
      </p:pic>
      <p:sp>
        <p:nvSpPr>
          <p:cNvPr id="5" name="TextovéPole 4">
            <a:extLst>
              <a:ext uri="{FF2B5EF4-FFF2-40B4-BE49-F238E27FC236}">
                <a16:creationId xmlns:a16="http://schemas.microsoft.com/office/drawing/2014/main" id="{8001C19C-1B9A-34CE-1250-050C4BB84540}"/>
              </a:ext>
            </a:extLst>
          </p:cNvPr>
          <p:cNvSpPr txBox="1"/>
          <p:nvPr/>
        </p:nvSpPr>
        <p:spPr>
          <a:xfrm>
            <a:off x="4280640" y="2021974"/>
            <a:ext cx="7140292" cy="1323439"/>
          </a:xfrm>
          <a:prstGeom prst="rect">
            <a:avLst/>
          </a:prstGeom>
          <a:noFill/>
        </p:spPr>
        <p:txBody>
          <a:bodyPr wrap="square">
            <a:spAutoFit/>
          </a:bodyPr>
          <a:lstStyle/>
          <a:p>
            <a:pPr algn="l"/>
            <a:r>
              <a:rPr lang="cs-CZ" sz="1600" b="0" u="none" strike="noStrike" dirty="0">
                <a:solidFill>
                  <a:srgbClr val="000000"/>
                </a:solidFill>
                <a:effectLst/>
                <a:latin typeface="Georgia" panose="02040502050405020303" pitchFamily="18" charset="0"/>
              </a:rPr>
              <a:t>Podle Juškeviče [1] jako první nahodil problém určení kvadratického čísla, jehož součet nebo rozdíl s daným číslem je opět čtverec,                                 </a:t>
            </a:r>
            <a:r>
              <a:rPr lang="cs-CZ" sz="1600" u="none" strike="noStrike" dirty="0">
                <a:solidFill>
                  <a:srgbClr val="0070C0"/>
                </a:solidFill>
                <a:effectLst/>
                <a:latin typeface="Georgia" panose="02040502050405020303" pitchFamily="18" charset="0"/>
              </a:rPr>
              <a:t>Abū Bakr Muḥammad ibn al Ḥasan </a:t>
            </a:r>
            <a:r>
              <a:rPr lang="cs-CZ" sz="1600" b="1" u="none" strike="noStrike" dirty="0">
                <a:solidFill>
                  <a:srgbClr val="0070C0"/>
                </a:solidFill>
                <a:effectLst/>
                <a:latin typeface="Georgia" panose="02040502050405020303" pitchFamily="18" charset="0"/>
              </a:rPr>
              <a:t>al-Karajī</a:t>
            </a:r>
            <a:r>
              <a:rPr lang="cs-CZ" sz="1600" u="none" strike="noStrike" dirty="0">
                <a:solidFill>
                  <a:srgbClr val="0070C0"/>
                </a:solidFill>
                <a:effectLst/>
                <a:latin typeface="Georgia" panose="02040502050405020303" pitchFamily="18" charset="0"/>
              </a:rPr>
              <a:t> (c. 953—c. 1029). </a:t>
            </a:r>
          </a:p>
          <a:p>
            <a:pPr algn="l"/>
            <a:r>
              <a:rPr lang="cs-CZ" sz="1600" dirty="0">
                <a:latin typeface="Georgia" panose="02040502050405020303" pitchFamily="18" charset="0"/>
              </a:rPr>
              <a:t>V poněkud složitější formě se stejný příklad objevuje v práci</a:t>
            </a:r>
          </a:p>
          <a:p>
            <a:pPr algn="l"/>
            <a:r>
              <a:rPr lang="cs-CZ" sz="1600" u="none" strike="noStrike" dirty="0">
                <a:solidFill>
                  <a:srgbClr val="0070C0"/>
                </a:solidFill>
                <a:effectLst/>
                <a:latin typeface="Georgia" panose="02040502050405020303" pitchFamily="18" charset="0"/>
              </a:rPr>
              <a:t>Abú Džafar Muhammad ibn </a:t>
            </a:r>
            <a:r>
              <a:rPr lang="cs-CZ" sz="1600" b="1" u="none" strike="noStrike" dirty="0">
                <a:solidFill>
                  <a:srgbClr val="0070C0"/>
                </a:solidFill>
                <a:effectLst/>
                <a:latin typeface="Georgia" panose="02040502050405020303" pitchFamily="18" charset="0"/>
              </a:rPr>
              <a:t>al-Husajna</a:t>
            </a:r>
            <a:r>
              <a:rPr lang="cs-CZ" sz="1600" u="none" strike="noStrike" dirty="0">
                <a:solidFill>
                  <a:srgbClr val="0070C0"/>
                </a:solidFill>
                <a:effectLst/>
                <a:latin typeface="Georgia" panose="02040502050405020303" pitchFamily="18" charset="0"/>
              </a:rPr>
              <a:t> (první polovina 11. století).</a:t>
            </a:r>
            <a:endParaRPr lang="cs-CZ" sz="1600" b="1" u="none" strike="noStrike" dirty="0">
              <a:solidFill>
                <a:srgbClr val="0070C0"/>
              </a:solidFill>
              <a:effectLst/>
              <a:latin typeface="Georgia" panose="02040502050405020303" pitchFamily="18" charset="0"/>
            </a:endParaRPr>
          </a:p>
        </p:txBody>
      </p:sp>
      <p:sp>
        <p:nvSpPr>
          <p:cNvPr id="8" name="TextovéPole 7">
            <a:extLst>
              <a:ext uri="{FF2B5EF4-FFF2-40B4-BE49-F238E27FC236}">
                <a16:creationId xmlns:a16="http://schemas.microsoft.com/office/drawing/2014/main" id="{0EDA5A02-3CE4-1C37-DCA6-2537E40F4046}"/>
              </a:ext>
            </a:extLst>
          </p:cNvPr>
          <p:cNvSpPr txBox="1"/>
          <p:nvPr/>
        </p:nvSpPr>
        <p:spPr>
          <a:xfrm>
            <a:off x="1726960" y="6265882"/>
            <a:ext cx="9966192" cy="369332"/>
          </a:xfrm>
          <a:prstGeom prst="rect">
            <a:avLst/>
          </a:prstGeom>
          <a:noFill/>
        </p:spPr>
        <p:txBody>
          <a:bodyPr wrap="square">
            <a:spAutoFit/>
          </a:bodyPr>
          <a:lstStyle/>
          <a:p>
            <a:r>
              <a:rPr lang="cs-CZ" sz="1800" dirty="0">
                <a:latin typeface="Georgia" panose="02040502050405020303" pitchFamily="18" charset="0"/>
              </a:rPr>
              <a:t>[1] Juškevič, A. P.: </a:t>
            </a:r>
            <a:r>
              <a:rPr lang="cs-CZ" sz="1800" i="1" dirty="0">
                <a:latin typeface="Georgia" panose="02040502050405020303" pitchFamily="18" charset="0"/>
              </a:rPr>
              <a:t>Dějiny matematiky ve středověku. </a:t>
            </a:r>
            <a:r>
              <a:rPr lang="cs-CZ" sz="1800" dirty="0">
                <a:latin typeface="Georgia" panose="02040502050405020303" pitchFamily="18" charset="0"/>
              </a:rPr>
              <a:t>Academia (1977). </a:t>
            </a:r>
            <a:endParaRPr lang="cs-CZ" dirty="0"/>
          </a:p>
        </p:txBody>
      </p:sp>
    </p:spTree>
    <p:extLst>
      <p:ext uri="{BB962C8B-B14F-4D97-AF65-F5344CB8AC3E}">
        <p14:creationId xmlns:p14="http://schemas.microsoft.com/office/powerpoint/2010/main" val="311857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51BB9-F4A7-23E6-64B1-FBA4768C994A}"/>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6A83C038-0BC3-2459-F35C-39B5EC503522}"/>
              </a:ext>
            </a:extLst>
          </p:cNvPr>
          <p:cNvSpPr>
            <a:spLocks noGrp="1"/>
          </p:cNvSpPr>
          <p:nvPr>
            <p:ph type="title"/>
          </p:nvPr>
        </p:nvSpPr>
        <p:spPr/>
        <p:txBody>
          <a:bodyPr/>
          <a:lstStyle/>
          <a:p>
            <a:r>
              <a:rPr lang="cs-CZ" dirty="0">
                <a:solidFill>
                  <a:srgbClr val="0070C0"/>
                </a:solidFill>
                <a:latin typeface="Georgia" panose="02040502050405020303" pitchFamily="18" charset="0"/>
              </a:rPr>
              <a:t>Úlohy Jana z Palerma</a:t>
            </a:r>
            <a:endParaRPr lang="cs-CZ" dirty="0"/>
          </a:p>
        </p:txBody>
      </p:sp>
      <p:sp>
        <p:nvSpPr>
          <p:cNvPr id="3" name="Zástupný obsah 2">
            <a:extLst>
              <a:ext uri="{FF2B5EF4-FFF2-40B4-BE49-F238E27FC236}">
                <a16:creationId xmlns:a16="http://schemas.microsoft.com/office/drawing/2014/main" id="{C49AD329-1D78-B7F9-444C-AE8664609105}"/>
              </a:ext>
            </a:extLst>
          </p:cNvPr>
          <p:cNvSpPr>
            <a:spLocks noGrp="1"/>
          </p:cNvSpPr>
          <p:nvPr>
            <p:ph idx="1"/>
          </p:nvPr>
        </p:nvSpPr>
        <p:spPr>
          <a:xfrm>
            <a:off x="1726960" y="1654180"/>
            <a:ext cx="2044121" cy="475391"/>
          </a:xfrm>
        </p:spPr>
        <p:txBody>
          <a:bodyPr>
            <a:normAutofit lnSpcReduction="10000"/>
          </a:bodyPr>
          <a:lstStyle/>
          <a:p>
            <a:pPr marL="0" indent="0">
              <a:buNone/>
            </a:pPr>
            <a:r>
              <a:rPr lang="cs-CZ" dirty="0">
                <a:latin typeface="Georgia" panose="02040502050405020303" pitchFamily="18" charset="0"/>
              </a:rPr>
              <a:t>Úloha I</a:t>
            </a:r>
          </a:p>
          <a:p>
            <a:pPr marL="0" indent="0">
              <a:buNone/>
            </a:pPr>
            <a:endParaRPr lang="cs-CZ" dirty="0">
              <a:latin typeface="Georgia" panose="02040502050405020303" pitchFamily="18" charset="0"/>
            </a:endParaRPr>
          </a:p>
          <a:p>
            <a:pPr marL="0" indent="0">
              <a:buNone/>
            </a:pPr>
            <a:endParaRPr lang="cs-CZ" dirty="0"/>
          </a:p>
        </p:txBody>
      </p:sp>
      <p:pic>
        <p:nvPicPr>
          <p:cNvPr id="6" name="Obrázek 5" descr="Obsah obrázku Písmo, řada/pruh, číslo, text&#10;&#10;Obsah vygenerovaný umělou inteligencí může být nesprávný.">
            <a:extLst>
              <a:ext uri="{FF2B5EF4-FFF2-40B4-BE49-F238E27FC236}">
                <a16:creationId xmlns:a16="http://schemas.microsoft.com/office/drawing/2014/main" id="{5AE9801B-557D-5DA4-6345-D99676737B4F}"/>
              </a:ext>
            </a:extLst>
          </p:cNvPr>
          <p:cNvPicPr>
            <a:picLocks noChangeAspect="1"/>
          </p:cNvPicPr>
          <p:nvPr/>
        </p:nvPicPr>
        <p:blipFill>
          <a:blip r:embed="rId3"/>
          <a:stretch>
            <a:fillRect/>
          </a:stretch>
        </p:blipFill>
        <p:spPr>
          <a:xfrm>
            <a:off x="1593436" y="2204864"/>
            <a:ext cx="2201929" cy="1008112"/>
          </a:xfrm>
          <a:prstGeom prst="rect">
            <a:avLst/>
          </a:prstGeom>
        </p:spPr>
      </p:pic>
      <p:sp>
        <p:nvSpPr>
          <p:cNvPr id="4" name="TextovéPole 3">
            <a:extLst>
              <a:ext uri="{FF2B5EF4-FFF2-40B4-BE49-F238E27FC236}">
                <a16:creationId xmlns:a16="http://schemas.microsoft.com/office/drawing/2014/main" id="{698377B0-5232-C05E-4D3C-93F800CE0C4B}"/>
              </a:ext>
            </a:extLst>
          </p:cNvPr>
          <p:cNvSpPr txBox="1"/>
          <p:nvPr/>
        </p:nvSpPr>
        <p:spPr>
          <a:xfrm>
            <a:off x="4406289" y="2204864"/>
            <a:ext cx="3376245" cy="400110"/>
          </a:xfrm>
          <a:prstGeom prst="rect">
            <a:avLst/>
          </a:prstGeom>
          <a:noFill/>
        </p:spPr>
        <p:txBody>
          <a:bodyPr wrap="none" rtlCol="0">
            <a:spAutoFit/>
          </a:bodyPr>
          <a:lstStyle/>
          <a:p>
            <a:r>
              <a:rPr lang="cs-CZ" sz="2000" dirty="0">
                <a:latin typeface="Georgia" panose="02040502050405020303" pitchFamily="18" charset="0"/>
              </a:rPr>
              <a:t>Leonardo uvádí, že soustava</a:t>
            </a:r>
          </a:p>
        </p:txBody>
      </p:sp>
      <p:sp>
        <p:nvSpPr>
          <p:cNvPr id="10" name="TextovéPole 9">
            <a:extLst>
              <a:ext uri="{FF2B5EF4-FFF2-40B4-BE49-F238E27FC236}">
                <a16:creationId xmlns:a16="http://schemas.microsoft.com/office/drawing/2014/main" id="{7711F595-F213-7D66-330C-118F1DB7A398}"/>
              </a:ext>
            </a:extLst>
          </p:cNvPr>
          <p:cNvSpPr txBox="1"/>
          <p:nvPr/>
        </p:nvSpPr>
        <p:spPr>
          <a:xfrm>
            <a:off x="4464816" y="3640638"/>
            <a:ext cx="4102405" cy="400110"/>
          </a:xfrm>
          <a:prstGeom prst="rect">
            <a:avLst/>
          </a:prstGeom>
          <a:noFill/>
        </p:spPr>
        <p:txBody>
          <a:bodyPr wrap="none" rtlCol="0">
            <a:spAutoFit/>
          </a:bodyPr>
          <a:lstStyle/>
          <a:p>
            <a:r>
              <a:rPr lang="cs-CZ" sz="2000" dirty="0">
                <a:latin typeface="Georgia" panose="02040502050405020303" pitchFamily="18" charset="0"/>
              </a:rPr>
              <a:t>má celočíselné řešení za podmínky</a:t>
            </a:r>
          </a:p>
        </p:txBody>
      </p:sp>
      <p:pic>
        <p:nvPicPr>
          <p:cNvPr id="11" name="Obrázek 10" descr="Obsah obrázku Písmo, symbol, bílé, text&#10;&#10;Obsah vygenerovaný umělou inteligencí může být nesprávný.">
            <a:extLst>
              <a:ext uri="{FF2B5EF4-FFF2-40B4-BE49-F238E27FC236}">
                <a16:creationId xmlns:a16="http://schemas.microsoft.com/office/drawing/2014/main" id="{0AF1421A-E46A-95B9-2175-3628AAE2E98D}"/>
              </a:ext>
            </a:extLst>
          </p:cNvPr>
          <p:cNvPicPr>
            <a:picLocks noChangeAspect="1"/>
          </p:cNvPicPr>
          <p:nvPr/>
        </p:nvPicPr>
        <p:blipFill>
          <a:blip r:embed="rId4"/>
          <a:stretch>
            <a:fillRect/>
          </a:stretch>
        </p:blipFill>
        <p:spPr>
          <a:xfrm>
            <a:off x="4892392" y="4567966"/>
            <a:ext cx="1694005" cy="463835"/>
          </a:xfrm>
          <a:prstGeom prst="rect">
            <a:avLst/>
          </a:prstGeom>
        </p:spPr>
      </p:pic>
      <p:sp>
        <p:nvSpPr>
          <p:cNvPr id="12" name="TextovéPole 11">
            <a:extLst>
              <a:ext uri="{FF2B5EF4-FFF2-40B4-BE49-F238E27FC236}">
                <a16:creationId xmlns:a16="http://schemas.microsoft.com/office/drawing/2014/main" id="{730DE9A0-5D22-BCCD-AEC6-538322A58F72}"/>
              </a:ext>
            </a:extLst>
          </p:cNvPr>
          <p:cNvSpPr txBox="1"/>
          <p:nvPr/>
        </p:nvSpPr>
        <p:spPr>
          <a:xfrm>
            <a:off x="1726960" y="5688807"/>
            <a:ext cx="9314273" cy="800219"/>
          </a:xfrm>
          <a:prstGeom prst="rect">
            <a:avLst/>
          </a:prstGeom>
          <a:noFill/>
        </p:spPr>
        <p:txBody>
          <a:bodyPr wrap="square" rtlCol="0">
            <a:spAutoFit/>
          </a:bodyPr>
          <a:lstStyle/>
          <a:p>
            <a:r>
              <a:rPr lang="cs-CZ" dirty="0">
                <a:solidFill>
                  <a:srgbClr val="0070C0"/>
                </a:solidFill>
                <a:latin typeface="Georgia" panose="02040502050405020303" pitchFamily="18" charset="0"/>
              </a:rPr>
              <a:t>Liber quadratorum, 1225</a:t>
            </a:r>
          </a:p>
          <a:p>
            <a:r>
              <a:rPr lang="cs-CZ" sz="1400" b="0" i="0" u="none" strike="noStrike" dirty="0">
                <a:solidFill>
                  <a:srgbClr val="202122"/>
                </a:solidFill>
                <a:effectLst/>
                <a:latin typeface="Georgia" panose="02040502050405020303" pitchFamily="18" charset="0"/>
              </a:rPr>
              <a:t>Fibonacci, Leonardo Pisano, </a:t>
            </a:r>
            <a:r>
              <a:rPr lang="cs-CZ" sz="1400" b="0" i="1" u="none" strike="noStrike" dirty="0">
                <a:solidFill>
                  <a:srgbClr val="202122"/>
                </a:solidFill>
                <a:effectLst/>
                <a:latin typeface="Georgia" panose="02040502050405020303" pitchFamily="18" charset="0"/>
              </a:rPr>
              <a:t>The Book of Squares (Liber Quadratorum)</a:t>
            </a:r>
            <a:r>
              <a:rPr lang="cs-CZ" sz="1400" b="0" i="0" u="none" strike="noStrike" dirty="0">
                <a:solidFill>
                  <a:srgbClr val="202122"/>
                </a:solidFill>
                <a:effectLst/>
                <a:latin typeface="Georgia" panose="02040502050405020303" pitchFamily="18" charset="0"/>
              </a:rPr>
              <a:t>. An annotated translation into modern English by L. E. Sigler (1987) Orlando, FL: Academic Press. </a:t>
            </a:r>
            <a:endParaRPr lang="cs-CZ" sz="1400" dirty="0">
              <a:latin typeface="Georgia" panose="02040502050405020303" pitchFamily="18" charset="0"/>
            </a:endParaRPr>
          </a:p>
        </p:txBody>
      </p:sp>
      <p:sp>
        <p:nvSpPr>
          <p:cNvPr id="13" name="TextovéPole 12">
            <a:extLst>
              <a:ext uri="{FF2B5EF4-FFF2-40B4-BE49-F238E27FC236}">
                <a16:creationId xmlns:a16="http://schemas.microsoft.com/office/drawing/2014/main" id="{997E04BB-479E-E119-C74A-EE1138585935}"/>
              </a:ext>
            </a:extLst>
          </p:cNvPr>
          <p:cNvSpPr txBox="1"/>
          <p:nvPr/>
        </p:nvSpPr>
        <p:spPr>
          <a:xfrm>
            <a:off x="4448272" y="4992821"/>
            <a:ext cx="2719014" cy="400110"/>
          </a:xfrm>
          <a:prstGeom prst="rect">
            <a:avLst/>
          </a:prstGeom>
          <a:noFill/>
        </p:spPr>
        <p:txBody>
          <a:bodyPr wrap="none" rtlCol="0">
            <a:spAutoFit/>
          </a:bodyPr>
          <a:lstStyle/>
          <a:p>
            <a:r>
              <a:rPr lang="cs-CZ" sz="2000" dirty="0">
                <a:latin typeface="Georgia" panose="02040502050405020303" pitchFamily="18" charset="0"/>
              </a:rPr>
              <a:t>Leonardo dokazuje, že</a:t>
            </a:r>
          </a:p>
        </p:txBody>
      </p:sp>
      <p:pic>
        <p:nvPicPr>
          <p:cNvPr id="17" name="Obrázek 16" descr="Obsah obrázku typografie, Písmo, kaligrafie, pružina&#10;&#10;Obsah vygenerovaný umělou inteligencí může být nesprávný.">
            <a:extLst>
              <a:ext uri="{FF2B5EF4-FFF2-40B4-BE49-F238E27FC236}">
                <a16:creationId xmlns:a16="http://schemas.microsoft.com/office/drawing/2014/main" id="{134D91A1-9B87-AEC4-BA75-DE65AC9E62EB}"/>
              </a:ext>
            </a:extLst>
          </p:cNvPr>
          <p:cNvPicPr>
            <a:picLocks noChangeAspect="1"/>
          </p:cNvPicPr>
          <p:nvPr/>
        </p:nvPicPr>
        <p:blipFill>
          <a:blip r:embed="rId5"/>
          <a:stretch>
            <a:fillRect/>
          </a:stretch>
        </p:blipFill>
        <p:spPr>
          <a:xfrm>
            <a:off x="4969695" y="4133662"/>
            <a:ext cx="2638867" cy="355592"/>
          </a:xfrm>
          <a:prstGeom prst="rect">
            <a:avLst/>
          </a:prstGeom>
        </p:spPr>
      </p:pic>
      <p:pic>
        <p:nvPicPr>
          <p:cNvPr id="19" name="Obrázek 18" descr="Obsah obrázku Písmo, diagram, bílé, typografie&#10;&#10;Obsah vygenerovaný umělou inteligencí může být nesprávný.">
            <a:extLst>
              <a:ext uri="{FF2B5EF4-FFF2-40B4-BE49-F238E27FC236}">
                <a16:creationId xmlns:a16="http://schemas.microsoft.com/office/drawing/2014/main" id="{6E65035D-D1AC-5602-94D9-AAC12E56564C}"/>
              </a:ext>
            </a:extLst>
          </p:cNvPr>
          <p:cNvPicPr>
            <a:picLocks noChangeAspect="1"/>
          </p:cNvPicPr>
          <p:nvPr/>
        </p:nvPicPr>
        <p:blipFill>
          <a:blip r:embed="rId6"/>
          <a:stretch>
            <a:fillRect/>
          </a:stretch>
        </p:blipFill>
        <p:spPr>
          <a:xfrm>
            <a:off x="4448272" y="2658578"/>
            <a:ext cx="1677252" cy="889146"/>
          </a:xfrm>
          <a:prstGeom prst="rect">
            <a:avLst/>
          </a:prstGeom>
        </p:spPr>
      </p:pic>
      <p:pic>
        <p:nvPicPr>
          <p:cNvPr id="7" name="Obrázek 6" descr="Obsah obrázku Písmo, typografie, rukopis, kaligrafie&#10;&#10;Obsah vygenerovaný umělou inteligencí může být nesprávný.">
            <a:extLst>
              <a:ext uri="{FF2B5EF4-FFF2-40B4-BE49-F238E27FC236}">
                <a16:creationId xmlns:a16="http://schemas.microsoft.com/office/drawing/2014/main" id="{1D0345D2-4634-3CF5-1603-D78E6D9B403C}"/>
              </a:ext>
            </a:extLst>
          </p:cNvPr>
          <p:cNvPicPr>
            <a:picLocks noChangeAspect="1"/>
          </p:cNvPicPr>
          <p:nvPr/>
        </p:nvPicPr>
        <p:blipFill>
          <a:blip r:embed="rId7"/>
          <a:stretch>
            <a:fillRect/>
          </a:stretch>
        </p:blipFill>
        <p:spPr>
          <a:xfrm>
            <a:off x="7063473" y="4976873"/>
            <a:ext cx="2400654" cy="416058"/>
          </a:xfrm>
          <a:prstGeom prst="rect">
            <a:avLst/>
          </a:prstGeom>
        </p:spPr>
      </p:pic>
      <p:pic>
        <p:nvPicPr>
          <p:cNvPr id="2050" name="Picture 2" descr="Leonardo Pisano Fibonacci: The Book of Squares! 1987 HC/DJ Book by L. E. Sigler - Picture 1 of 4">
            <a:extLst>
              <a:ext uri="{FF2B5EF4-FFF2-40B4-BE49-F238E27FC236}">
                <a16:creationId xmlns:a16="http://schemas.microsoft.com/office/drawing/2014/main" id="{84DC79C9-3A19-CC00-5F35-28EAA6D7681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73" t="17114" r="30488" b="35258"/>
          <a:stretch/>
        </p:blipFill>
        <p:spPr bwMode="auto">
          <a:xfrm>
            <a:off x="1790842" y="3227750"/>
            <a:ext cx="2180354" cy="242518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50. LEONARDO FIBONACCI – SAPAVIVA">
            <a:extLst>
              <a:ext uri="{FF2B5EF4-FFF2-40B4-BE49-F238E27FC236}">
                <a16:creationId xmlns:a16="http://schemas.microsoft.com/office/drawing/2014/main" id="{A1A3ADAD-62E0-D903-36BF-5BE9362C27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35441" y="2281344"/>
            <a:ext cx="2604576" cy="260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23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FF9F5-77D9-954F-966A-9D15534E3791}"/>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026C1218-F177-385B-D6F5-5661D10E3B12}"/>
              </a:ext>
            </a:extLst>
          </p:cNvPr>
          <p:cNvSpPr>
            <a:spLocks noGrp="1"/>
          </p:cNvSpPr>
          <p:nvPr>
            <p:ph type="title"/>
          </p:nvPr>
        </p:nvSpPr>
        <p:spPr/>
        <p:txBody>
          <a:bodyPr/>
          <a:lstStyle/>
          <a:p>
            <a:r>
              <a:rPr lang="cs-CZ" dirty="0">
                <a:solidFill>
                  <a:srgbClr val="0070C0"/>
                </a:solidFill>
                <a:latin typeface="Georgia" panose="02040502050405020303" pitchFamily="18" charset="0"/>
              </a:rPr>
              <a:t>Úlohy Jana z Palerma</a:t>
            </a:r>
            <a:endParaRPr lang="cs-CZ" dirty="0"/>
          </a:p>
        </p:txBody>
      </p:sp>
      <p:sp>
        <p:nvSpPr>
          <p:cNvPr id="3" name="Zástupný obsah 2">
            <a:extLst>
              <a:ext uri="{FF2B5EF4-FFF2-40B4-BE49-F238E27FC236}">
                <a16:creationId xmlns:a16="http://schemas.microsoft.com/office/drawing/2014/main" id="{C2A33323-0DC5-0189-2EE5-5C643CAA80E4}"/>
              </a:ext>
            </a:extLst>
          </p:cNvPr>
          <p:cNvSpPr>
            <a:spLocks noGrp="1"/>
          </p:cNvSpPr>
          <p:nvPr>
            <p:ph idx="1"/>
          </p:nvPr>
        </p:nvSpPr>
        <p:spPr>
          <a:xfrm>
            <a:off x="1726960" y="1654180"/>
            <a:ext cx="2044121" cy="475391"/>
          </a:xfrm>
        </p:spPr>
        <p:txBody>
          <a:bodyPr>
            <a:normAutofit lnSpcReduction="10000"/>
          </a:bodyPr>
          <a:lstStyle/>
          <a:p>
            <a:pPr marL="0" indent="0">
              <a:buNone/>
            </a:pPr>
            <a:r>
              <a:rPr lang="cs-CZ" dirty="0">
                <a:latin typeface="Georgia" panose="02040502050405020303" pitchFamily="18" charset="0"/>
              </a:rPr>
              <a:t>Úloha I</a:t>
            </a:r>
          </a:p>
          <a:p>
            <a:pPr marL="0" indent="0">
              <a:buNone/>
            </a:pPr>
            <a:endParaRPr lang="cs-CZ" dirty="0">
              <a:latin typeface="Georgia" panose="02040502050405020303" pitchFamily="18" charset="0"/>
            </a:endParaRPr>
          </a:p>
          <a:p>
            <a:pPr marL="0" indent="0">
              <a:buNone/>
            </a:pPr>
            <a:endParaRPr lang="cs-CZ" dirty="0"/>
          </a:p>
        </p:txBody>
      </p:sp>
      <p:pic>
        <p:nvPicPr>
          <p:cNvPr id="6" name="Obrázek 5" descr="Obsah obrázku Písmo, řada/pruh, číslo, text&#10;&#10;Obsah vygenerovaný umělou inteligencí může být nesprávný.">
            <a:extLst>
              <a:ext uri="{FF2B5EF4-FFF2-40B4-BE49-F238E27FC236}">
                <a16:creationId xmlns:a16="http://schemas.microsoft.com/office/drawing/2014/main" id="{77DA0AC0-A547-C9D1-08C1-4FF94424E9E0}"/>
              </a:ext>
            </a:extLst>
          </p:cNvPr>
          <p:cNvPicPr>
            <a:picLocks noChangeAspect="1"/>
          </p:cNvPicPr>
          <p:nvPr/>
        </p:nvPicPr>
        <p:blipFill>
          <a:blip r:embed="rId3"/>
          <a:stretch>
            <a:fillRect/>
          </a:stretch>
        </p:blipFill>
        <p:spPr>
          <a:xfrm>
            <a:off x="1713585" y="2200443"/>
            <a:ext cx="1908688" cy="873857"/>
          </a:xfrm>
          <a:prstGeom prst="rect">
            <a:avLst/>
          </a:prstGeom>
        </p:spPr>
      </p:pic>
      <p:pic>
        <p:nvPicPr>
          <p:cNvPr id="8" name="Obrázek 7" descr="Obsah obrázku Písmo, diagram, řada/pruh, typografie&#10;&#10;Obsah vygenerovaný umělou inteligencí může být nesprávný.">
            <a:extLst>
              <a:ext uri="{FF2B5EF4-FFF2-40B4-BE49-F238E27FC236}">
                <a16:creationId xmlns:a16="http://schemas.microsoft.com/office/drawing/2014/main" id="{6CD91E96-F7D7-A2A3-DC62-2149107C688F}"/>
              </a:ext>
            </a:extLst>
          </p:cNvPr>
          <p:cNvPicPr>
            <a:picLocks noChangeAspect="1"/>
          </p:cNvPicPr>
          <p:nvPr/>
        </p:nvPicPr>
        <p:blipFill>
          <a:blip r:embed="rId4"/>
          <a:stretch>
            <a:fillRect/>
          </a:stretch>
        </p:blipFill>
        <p:spPr>
          <a:xfrm>
            <a:off x="7817648" y="2116048"/>
            <a:ext cx="3352342" cy="1305649"/>
          </a:xfrm>
          <a:prstGeom prst="rect">
            <a:avLst/>
          </a:prstGeom>
        </p:spPr>
      </p:pic>
      <p:pic>
        <p:nvPicPr>
          <p:cNvPr id="10" name="Obrázek 9" descr="Obsah obrázku Písmo, číslo, typografie, design&#10;&#10;Obsah vygenerovaný umělou inteligencí může být nesprávný.">
            <a:extLst>
              <a:ext uri="{FF2B5EF4-FFF2-40B4-BE49-F238E27FC236}">
                <a16:creationId xmlns:a16="http://schemas.microsoft.com/office/drawing/2014/main" id="{88C05CEF-885B-4ED6-2A12-0784580A5E0D}"/>
              </a:ext>
            </a:extLst>
          </p:cNvPr>
          <p:cNvPicPr>
            <a:picLocks noChangeAspect="1"/>
          </p:cNvPicPr>
          <p:nvPr/>
        </p:nvPicPr>
        <p:blipFill>
          <a:blip r:embed="rId5"/>
          <a:stretch>
            <a:fillRect/>
          </a:stretch>
        </p:blipFill>
        <p:spPr>
          <a:xfrm>
            <a:off x="4201575" y="2200443"/>
            <a:ext cx="2886817" cy="859903"/>
          </a:xfrm>
          <a:prstGeom prst="rect">
            <a:avLst/>
          </a:prstGeom>
        </p:spPr>
      </p:pic>
      <p:pic>
        <p:nvPicPr>
          <p:cNvPr id="26" name="Obrázek 25" descr="Obsah obrázku text, Písmo, bílé, typografie&#10;&#10;Obsah vygenerovaný umělou inteligencí může být nesprávný.">
            <a:extLst>
              <a:ext uri="{FF2B5EF4-FFF2-40B4-BE49-F238E27FC236}">
                <a16:creationId xmlns:a16="http://schemas.microsoft.com/office/drawing/2014/main" id="{ADA7BE5F-AEE0-3791-BA62-E76EBBC9FC6E}"/>
              </a:ext>
            </a:extLst>
          </p:cNvPr>
          <p:cNvPicPr>
            <a:picLocks noChangeAspect="1"/>
          </p:cNvPicPr>
          <p:nvPr/>
        </p:nvPicPr>
        <p:blipFill>
          <a:blip r:embed="rId6"/>
          <a:stretch>
            <a:fillRect/>
          </a:stretch>
        </p:blipFill>
        <p:spPr>
          <a:xfrm>
            <a:off x="1814257" y="3104618"/>
            <a:ext cx="4079420" cy="789024"/>
          </a:xfrm>
          <a:prstGeom prst="rect">
            <a:avLst/>
          </a:prstGeom>
        </p:spPr>
      </p:pic>
      <p:pic>
        <p:nvPicPr>
          <p:cNvPr id="28" name="Obrázek 27" descr="Obsah obrázku Písmo, diagram, typografie, design&#10;&#10;Obsah vygenerovaný umělou inteligencí může být nesprávný.">
            <a:extLst>
              <a:ext uri="{FF2B5EF4-FFF2-40B4-BE49-F238E27FC236}">
                <a16:creationId xmlns:a16="http://schemas.microsoft.com/office/drawing/2014/main" id="{84B4CE1F-6AAB-5568-0D11-728E45F6A0F3}"/>
              </a:ext>
            </a:extLst>
          </p:cNvPr>
          <p:cNvPicPr>
            <a:picLocks noChangeAspect="1"/>
          </p:cNvPicPr>
          <p:nvPr/>
        </p:nvPicPr>
        <p:blipFill>
          <a:blip r:embed="rId7"/>
          <a:stretch>
            <a:fillRect/>
          </a:stretch>
        </p:blipFill>
        <p:spPr>
          <a:xfrm>
            <a:off x="1940127" y="3884126"/>
            <a:ext cx="1325575" cy="716115"/>
          </a:xfrm>
          <a:prstGeom prst="rect">
            <a:avLst/>
          </a:prstGeom>
        </p:spPr>
      </p:pic>
      <p:pic>
        <p:nvPicPr>
          <p:cNvPr id="32" name="Obrázek 31">
            <a:extLst>
              <a:ext uri="{FF2B5EF4-FFF2-40B4-BE49-F238E27FC236}">
                <a16:creationId xmlns:a16="http://schemas.microsoft.com/office/drawing/2014/main" id="{954E12BA-2563-998E-0451-ED673C42BA2D}"/>
              </a:ext>
            </a:extLst>
          </p:cNvPr>
          <p:cNvPicPr>
            <a:picLocks noChangeAspect="1"/>
          </p:cNvPicPr>
          <p:nvPr/>
        </p:nvPicPr>
        <p:blipFill>
          <a:blip r:embed="rId8"/>
          <a:stretch>
            <a:fillRect/>
          </a:stretch>
        </p:blipFill>
        <p:spPr>
          <a:xfrm>
            <a:off x="1919645" y="4596060"/>
            <a:ext cx="6341793" cy="437365"/>
          </a:xfrm>
          <a:prstGeom prst="rect">
            <a:avLst/>
          </a:prstGeom>
        </p:spPr>
      </p:pic>
      <p:pic>
        <p:nvPicPr>
          <p:cNvPr id="34" name="Obrázek 33" descr="Obsah obrázku text, Písmo, bílé, typografie&#10;&#10;Obsah vygenerovaný umělou inteligencí může být nesprávný.">
            <a:extLst>
              <a:ext uri="{FF2B5EF4-FFF2-40B4-BE49-F238E27FC236}">
                <a16:creationId xmlns:a16="http://schemas.microsoft.com/office/drawing/2014/main" id="{5579118B-AF47-429E-3E1A-CE4B0B06C735}"/>
              </a:ext>
            </a:extLst>
          </p:cNvPr>
          <p:cNvPicPr>
            <a:picLocks noChangeAspect="1"/>
          </p:cNvPicPr>
          <p:nvPr/>
        </p:nvPicPr>
        <p:blipFill>
          <a:blip r:embed="rId9"/>
          <a:stretch>
            <a:fillRect/>
          </a:stretch>
        </p:blipFill>
        <p:spPr>
          <a:xfrm>
            <a:off x="1919645" y="5014506"/>
            <a:ext cx="4136198" cy="1150797"/>
          </a:xfrm>
          <a:prstGeom prst="rect">
            <a:avLst/>
          </a:prstGeom>
        </p:spPr>
      </p:pic>
      <p:pic>
        <p:nvPicPr>
          <p:cNvPr id="36" name="Obrázek 35" descr="Obsah obrázku Písmo, červená, design&#10;&#10;Obsah vygenerovaný umělou inteligencí může být nesprávný.">
            <a:extLst>
              <a:ext uri="{FF2B5EF4-FFF2-40B4-BE49-F238E27FC236}">
                <a16:creationId xmlns:a16="http://schemas.microsoft.com/office/drawing/2014/main" id="{E6F842AD-DDDA-3F42-CC7D-262027665E99}"/>
              </a:ext>
            </a:extLst>
          </p:cNvPr>
          <p:cNvPicPr>
            <a:picLocks noChangeAspect="1"/>
          </p:cNvPicPr>
          <p:nvPr/>
        </p:nvPicPr>
        <p:blipFill>
          <a:blip r:embed="rId10"/>
          <a:stretch>
            <a:fillRect/>
          </a:stretch>
        </p:blipFill>
        <p:spPr>
          <a:xfrm>
            <a:off x="6188882" y="5196911"/>
            <a:ext cx="5222598" cy="945980"/>
          </a:xfrm>
          <a:prstGeom prst="rect">
            <a:avLst/>
          </a:prstGeom>
        </p:spPr>
      </p:pic>
      <p:pic>
        <p:nvPicPr>
          <p:cNvPr id="38" name="Obrázek 37" descr="Obsah obrázku Písmo, diagram, text, bílé&#10;&#10;Obsah vygenerovaný umělou inteligencí může být nesprávný.">
            <a:extLst>
              <a:ext uri="{FF2B5EF4-FFF2-40B4-BE49-F238E27FC236}">
                <a16:creationId xmlns:a16="http://schemas.microsoft.com/office/drawing/2014/main" id="{C7C85496-3C38-1924-80FA-B16212A5AF95}"/>
              </a:ext>
            </a:extLst>
          </p:cNvPr>
          <p:cNvPicPr>
            <a:picLocks noChangeAspect="1"/>
          </p:cNvPicPr>
          <p:nvPr/>
        </p:nvPicPr>
        <p:blipFill>
          <a:blip r:embed="rId11"/>
          <a:stretch>
            <a:fillRect/>
          </a:stretch>
        </p:blipFill>
        <p:spPr>
          <a:xfrm>
            <a:off x="8667837" y="3893642"/>
            <a:ext cx="2679700" cy="1028700"/>
          </a:xfrm>
          <a:prstGeom prst="rect">
            <a:avLst/>
          </a:prstGeom>
        </p:spPr>
      </p:pic>
      <p:pic>
        <p:nvPicPr>
          <p:cNvPr id="5" name="Obrázek 4" descr="Obsah obrázku text, Písmo, rukopis, kaligrafie&#10;&#10;Obsah vygenerovaný umělou inteligencí může být nesprávný.">
            <a:extLst>
              <a:ext uri="{FF2B5EF4-FFF2-40B4-BE49-F238E27FC236}">
                <a16:creationId xmlns:a16="http://schemas.microsoft.com/office/drawing/2014/main" id="{646BC0D0-6340-277A-43BA-F31A34CD8B32}"/>
              </a:ext>
            </a:extLst>
          </p:cNvPr>
          <p:cNvPicPr>
            <a:picLocks noChangeAspect="1"/>
          </p:cNvPicPr>
          <p:nvPr/>
        </p:nvPicPr>
        <p:blipFill>
          <a:blip r:embed="rId12"/>
          <a:stretch>
            <a:fillRect/>
          </a:stretch>
        </p:blipFill>
        <p:spPr>
          <a:xfrm>
            <a:off x="3558106" y="3801151"/>
            <a:ext cx="4589337" cy="815211"/>
          </a:xfrm>
          <a:prstGeom prst="rect">
            <a:avLst/>
          </a:prstGeom>
        </p:spPr>
      </p:pic>
    </p:spTree>
    <p:extLst>
      <p:ext uri="{BB962C8B-B14F-4D97-AF65-F5344CB8AC3E}">
        <p14:creationId xmlns:p14="http://schemas.microsoft.com/office/powerpoint/2010/main" val="80431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ppt_x"/>
                                          </p:val>
                                        </p:tav>
                                        <p:tav tm="100000">
                                          <p:val>
                                            <p:strVal val="#ppt_x"/>
                                          </p:val>
                                        </p:tav>
                                      </p:tavLst>
                                    </p:anim>
                                    <p:anim calcmode="lin" valueType="num">
                                      <p:cBhvr additive="base">
                                        <p:cTn id="4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additive="base">
                                        <p:cTn id="49" dur="500" fill="hold"/>
                                        <p:tgtEl>
                                          <p:spTgt spid="36"/>
                                        </p:tgtEl>
                                        <p:attrNameLst>
                                          <p:attrName>ppt_x</p:attrName>
                                        </p:attrNameLst>
                                      </p:cBhvr>
                                      <p:tavLst>
                                        <p:tav tm="0">
                                          <p:val>
                                            <p:strVal val="#ppt_x"/>
                                          </p:val>
                                        </p:tav>
                                        <p:tav tm="100000">
                                          <p:val>
                                            <p:strVal val="#ppt_x"/>
                                          </p:val>
                                        </p:tav>
                                      </p:tavLst>
                                    </p:anim>
                                    <p:anim calcmode="lin" valueType="num">
                                      <p:cBhvr additive="base">
                                        <p:cTn id="5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additive="base">
                                        <p:cTn id="55" dur="500" fill="hold"/>
                                        <p:tgtEl>
                                          <p:spTgt spid="38"/>
                                        </p:tgtEl>
                                        <p:attrNameLst>
                                          <p:attrName>ppt_x</p:attrName>
                                        </p:attrNameLst>
                                      </p:cBhvr>
                                      <p:tavLst>
                                        <p:tav tm="0">
                                          <p:val>
                                            <p:strVal val="#ppt_x"/>
                                          </p:val>
                                        </p:tav>
                                        <p:tav tm="100000">
                                          <p:val>
                                            <p:strVal val="#ppt_x"/>
                                          </p:val>
                                        </p:tav>
                                      </p:tavLst>
                                    </p:anim>
                                    <p:anim calcmode="lin" valueType="num">
                                      <p:cBhvr additive="base">
                                        <p:cTn id="5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94CFFF-D88F-FA2C-1C90-D3B4F1811B16}"/>
              </a:ext>
            </a:extLst>
          </p:cNvPr>
          <p:cNvSpPr>
            <a:spLocks noGrp="1"/>
          </p:cNvSpPr>
          <p:nvPr>
            <p:ph type="title"/>
          </p:nvPr>
        </p:nvSpPr>
        <p:spPr/>
        <p:txBody>
          <a:bodyPr/>
          <a:lstStyle/>
          <a:p>
            <a:r>
              <a:rPr lang="cs-CZ" dirty="0">
                <a:solidFill>
                  <a:srgbClr val="0070C0"/>
                </a:solidFill>
                <a:latin typeface="Georgia" panose="02040502050405020303" pitchFamily="18" charset="0"/>
              </a:rPr>
              <a:t>Úlohy Jana z Palerma</a:t>
            </a:r>
          </a:p>
        </p:txBody>
      </p:sp>
      <p:sp>
        <p:nvSpPr>
          <p:cNvPr id="4" name="TextovéPole 3">
            <a:extLst>
              <a:ext uri="{FF2B5EF4-FFF2-40B4-BE49-F238E27FC236}">
                <a16:creationId xmlns:a16="http://schemas.microsoft.com/office/drawing/2014/main" id="{54FC1139-9E76-11A0-A537-F361B180F5F4}"/>
              </a:ext>
            </a:extLst>
          </p:cNvPr>
          <p:cNvSpPr txBox="1"/>
          <p:nvPr/>
        </p:nvSpPr>
        <p:spPr>
          <a:xfrm>
            <a:off x="1621490" y="1727130"/>
            <a:ext cx="1820912" cy="523220"/>
          </a:xfrm>
          <a:prstGeom prst="rect">
            <a:avLst/>
          </a:prstGeom>
          <a:noFill/>
        </p:spPr>
        <p:txBody>
          <a:bodyPr wrap="square">
            <a:spAutoFit/>
          </a:bodyPr>
          <a:lstStyle/>
          <a:p>
            <a:pPr marL="0" indent="0">
              <a:buNone/>
            </a:pPr>
            <a:r>
              <a:rPr lang="cs-CZ" sz="2800" dirty="0">
                <a:latin typeface="Georgia" panose="02040502050405020303" pitchFamily="18" charset="0"/>
              </a:rPr>
              <a:t>Úloha II</a:t>
            </a:r>
          </a:p>
        </p:txBody>
      </p:sp>
      <p:pic>
        <p:nvPicPr>
          <p:cNvPr id="6" name="Obrázek 5" descr="Obsah obrázku Písmo, řada/pruh, rukopis, Grafika&#10;&#10;Obsah vygenerovaný umělou inteligencí může být nesprávný.">
            <a:extLst>
              <a:ext uri="{FF2B5EF4-FFF2-40B4-BE49-F238E27FC236}">
                <a16:creationId xmlns:a16="http://schemas.microsoft.com/office/drawing/2014/main" id="{C06E4483-8388-0688-2604-641ADFC91DB1}"/>
              </a:ext>
            </a:extLst>
          </p:cNvPr>
          <p:cNvPicPr>
            <a:picLocks noChangeAspect="1"/>
          </p:cNvPicPr>
          <p:nvPr/>
        </p:nvPicPr>
        <p:blipFill>
          <a:blip r:embed="rId2"/>
          <a:stretch>
            <a:fillRect/>
          </a:stretch>
        </p:blipFill>
        <p:spPr>
          <a:xfrm>
            <a:off x="1621489" y="2188582"/>
            <a:ext cx="4374486" cy="864096"/>
          </a:xfrm>
          <a:prstGeom prst="rect">
            <a:avLst/>
          </a:prstGeom>
        </p:spPr>
      </p:pic>
      <p:pic>
        <p:nvPicPr>
          <p:cNvPr id="15" name="Obrázek 14" descr="Obsah obrázku Písmo, text, diagram, rukopis&#10;&#10;Obsah vygenerovaný umělou inteligencí může být nesprávný.">
            <a:extLst>
              <a:ext uri="{FF2B5EF4-FFF2-40B4-BE49-F238E27FC236}">
                <a16:creationId xmlns:a16="http://schemas.microsoft.com/office/drawing/2014/main" id="{DB774090-9083-C944-DA2B-4329DFC73409}"/>
              </a:ext>
            </a:extLst>
          </p:cNvPr>
          <p:cNvPicPr>
            <a:picLocks noChangeAspect="1"/>
          </p:cNvPicPr>
          <p:nvPr/>
        </p:nvPicPr>
        <p:blipFill>
          <a:blip r:embed="rId3"/>
          <a:stretch>
            <a:fillRect/>
          </a:stretch>
        </p:blipFill>
        <p:spPr>
          <a:xfrm>
            <a:off x="1587251" y="3052678"/>
            <a:ext cx="2418930" cy="1601498"/>
          </a:xfrm>
          <a:prstGeom prst="rect">
            <a:avLst/>
          </a:prstGeom>
        </p:spPr>
      </p:pic>
      <p:pic>
        <p:nvPicPr>
          <p:cNvPr id="17" name="Obrázek 16" descr="Obsah obrázku Písmo, diagram, bílé, řada/pruh&#10;&#10;Obsah vygenerovaný umělou inteligencí může být nesprávný.">
            <a:extLst>
              <a:ext uri="{FF2B5EF4-FFF2-40B4-BE49-F238E27FC236}">
                <a16:creationId xmlns:a16="http://schemas.microsoft.com/office/drawing/2014/main" id="{0C15C8A1-86CD-D3A9-7B38-0702071B07C4}"/>
              </a:ext>
            </a:extLst>
          </p:cNvPr>
          <p:cNvPicPr>
            <a:picLocks noChangeAspect="1"/>
          </p:cNvPicPr>
          <p:nvPr/>
        </p:nvPicPr>
        <p:blipFill>
          <a:blip r:embed="rId4"/>
          <a:stretch>
            <a:fillRect/>
          </a:stretch>
        </p:blipFill>
        <p:spPr>
          <a:xfrm>
            <a:off x="1698165" y="4668104"/>
            <a:ext cx="2541341" cy="705112"/>
          </a:xfrm>
          <a:prstGeom prst="rect">
            <a:avLst/>
          </a:prstGeom>
        </p:spPr>
      </p:pic>
      <p:pic>
        <p:nvPicPr>
          <p:cNvPr id="5" name="Obrázek 4" descr="Obsah obrázku Písmo, text, bílé, číslo&#10;&#10;Obsah vygenerovaný umělou inteligencí může být nesprávný.">
            <a:extLst>
              <a:ext uri="{FF2B5EF4-FFF2-40B4-BE49-F238E27FC236}">
                <a16:creationId xmlns:a16="http://schemas.microsoft.com/office/drawing/2014/main" id="{22DDDFF6-C43E-D9C6-DE03-1940F5724C4C}"/>
              </a:ext>
            </a:extLst>
          </p:cNvPr>
          <p:cNvPicPr>
            <a:picLocks noChangeAspect="1"/>
          </p:cNvPicPr>
          <p:nvPr/>
        </p:nvPicPr>
        <p:blipFill>
          <a:blip r:embed="rId5"/>
          <a:stretch>
            <a:fillRect/>
          </a:stretch>
        </p:blipFill>
        <p:spPr>
          <a:xfrm>
            <a:off x="1621488" y="5426686"/>
            <a:ext cx="3194585" cy="705111"/>
          </a:xfrm>
          <a:prstGeom prst="rect">
            <a:avLst/>
          </a:prstGeom>
        </p:spPr>
      </p:pic>
      <p:pic>
        <p:nvPicPr>
          <p:cNvPr id="8" name="Obrázek 7" descr="Obsah obrázku text, Písmo, bílé, diagram&#10;&#10;Obsah vygenerovaný umělou inteligencí může být nesprávný.">
            <a:extLst>
              <a:ext uri="{FF2B5EF4-FFF2-40B4-BE49-F238E27FC236}">
                <a16:creationId xmlns:a16="http://schemas.microsoft.com/office/drawing/2014/main" id="{25EDC94E-79E8-964B-4774-B59814449DB3}"/>
              </a:ext>
            </a:extLst>
          </p:cNvPr>
          <p:cNvPicPr>
            <a:picLocks noChangeAspect="1"/>
          </p:cNvPicPr>
          <p:nvPr/>
        </p:nvPicPr>
        <p:blipFill>
          <a:blip r:embed="rId6"/>
          <a:stretch>
            <a:fillRect/>
          </a:stretch>
        </p:blipFill>
        <p:spPr>
          <a:xfrm>
            <a:off x="5014292" y="3267472"/>
            <a:ext cx="4374486" cy="982674"/>
          </a:xfrm>
          <a:prstGeom prst="rect">
            <a:avLst/>
          </a:prstGeom>
        </p:spPr>
      </p:pic>
      <p:pic>
        <p:nvPicPr>
          <p:cNvPr id="10" name="Obrázek 9">
            <a:extLst>
              <a:ext uri="{FF2B5EF4-FFF2-40B4-BE49-F238E27FC236}">
                <a16:creationId xmlns:a16="http://schemas.microsoft.com/office/drawing/2014/main" id="{0CF61CEB-005A-A849-B6E1-F06F0972A5C6}"/>
              </a:ext>
            </a:extLst>
          </p:cNvPr>
          <p:cNvPicPr>
            <a:picLocks noChangeAspect="1"/>
          </p:cNvPicPr>
          <p:nvPr/>
        </p:nvPicPr>
        <p:blipFill>
          <a:blip r:embed="rId7"/>
          <a:stretch>
            <a:fillRect/>
          </a:stretch>
        </p:blipFill>
        <p:spPr>
          <a:xfrm>
            <a:off x="5078238" y="4352362"/>
            <a:ext cx="5616624" cy="491250"/>
          </a:xfrm>
          <a:prstGeom prst="rect">
            <a:avLst/>
          </a:prstGeom>
        </p:spPr>
      </p:pic>
      <p:pic>
        <p:nvPicPr>
          <p:cNvPr id="12" name="Obrázek 11" descr="Obsah obrázku Písmo, bílé, text, kaligrafie&#10;&#10;Obsah vygenerovaný umělou inteligencí může být nesprávný.">
            <a:extLst>
              <a:ext uri="{FF2B5EF4-FFF2-40B4-BE49-F238E27FC236}">
                <a16:creationId xmlns:a16="http://schemas.microsoft.com/office/drawing/2014/main" id="{FEC58687-2321-4FBE-F4CE-9E53EF7A116F}"/>
              </a:ext>
            </a:extLst>
          </p:cNvPr>
          <p:cNvPicPr>
            <a:picLocks noChangeAspect="1"/>
          </p:cNvPicPr>
          <p:nvPr/>
        </p:nvPicPr>
        <p:blipFill>
          <a:blip r:embed="rId8"/>
          <a:stretch>
            <a:fillRect/>
          </a:stretch>
        </p:blipFill>
        <p:spPr>
          <a:xfrm>
            <a:off x="5134653" y="5059987"/>
            <a:ext cx="2700366" cy="361096"/>
          </a:xfrm>
          <a:prstGeom prst="rect">
            <a:avLst/>
          </a:prstGeom>
        </p:spPr>
      </p:pic>
      <p:pic>
        <p:nvPicPr>
          <p:cNvPr id="18" name="Obrázek 17" descr="Obsah obrázku text, Písmo, snímek obrazovky, bílé&#10;&#10;Obsah vygenerovaný umělou inteligencí může být nesprávný.">
            <a:extLst>
              <a:ext uri="{FF2B5EF4-FFF2-40B4-BE49-F238E27FC236}">
                <a16:creationId xmlns:a16="http://schemas.microsoft.com/office/drawing/2014/main" id="{2B7887C1-F50F-DB95-393D-FE13BA187364}"/>
              </a:ext>
            </a:extLst>
          </p:cNvPr>
          <p:cNvPicPr>
            <a:picLocks noChangeAspect="1"/>
          </p:cNvPicPr>
          <p:nvPr/>
        </p:nvPicPr>
        <p:blipFill>
          <a:blip r:embed="rId9"/>
          <a:stretch>
            <a:fillRect/>
          </a:stretch>
        </p:blipFill>
        <p:spPr>
          <a:xfrm>
            <a:off x="7596564" y="5421083"/>
            <a:ext cx="3264439" cy="1104887"/>
          </a:xfrm>
          <a:prstGeom prst="rect">
            <a:avLst/>
          </a:prstGeom>
        </p:spPr>
      </p:pic>
      <p:pic>
        <p:nvPicPr>
          <p:cNvPr id="2050" name="Picture 2">
            <a:extLst>
              <a:ext uri="{FF2B5EF4-FFF2-40B4-BE49-F238E27FC236}">
                <a16:creationId xmlns:a16="http://schemas.microsoft.com/office/drawing/2014/main" id="{D4C2434C-3ADA-E9F2-CEAF-48B9F6BF36C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3919" t="9496" r="8764" b="21951"/>
          <a:stretch/>
        </p:blipFill>
        <p:spPr bwMode="auto">
          <a:xfrm>
            <a:off x="6114485" y="1741334"/>
            <a:ext cx="1087050" cy="1239837"/>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C8F4E7CC-8F06-6659-70CD-F1177A812FA7}"/>
              </a:ext>
            </a:extLst>
          </p:cNvPr>
          <p:cNvSpPr txBox="1"/>
          <p:nvPr/>
        </p:nvSpPr>
        <p:spPr>
          <a:xfrm>
            <a:off x="7201535" y="1656554"/>
            <a:ext cx="2471845" cy="584775"/>
          </a:xfrm>
          <a:prstGeom prst="rect">
            <a:avLst/>
          </a:prstGeom>
          <a:noFill/>
        </p:spPr>
        <p:txBody>
          <a:bodyPr wrap="square">
            <a:spAutoFit/>
          </a:bodyPr>
          <a:lstStyle/>
          <a:p>
            <a:pPr algn="l"/>
            <a:r>
              <a:rPr lang="cs-CZ" sz="1600" b="1" i="0" u="none" strike="noStrike" dirty="0">
                <a:solidFill>
                  <a:srgbClr val="0070C0"/>
                </a:solidFill>
                <a:effectLst/>
                <a:latin typeface="Georgia" panose="02040502050405020303" pitchFamily="18" charset="0"/>
              </a:rPr>
              <a:t>Gerolamo Cardano</a:t>
            </a:r>
          </a:p>
          <a:p>
            <a:pPr algn="l"/>
            <a:r>
              <a:rPr lang="cs-CZ" sz="1600" b="1" dirty="0">
                <a:solidFill>
                  <a:srgbClr val="0070C0"/>
                </a:solidFill>
                <a:latin typeface="Georgia" panose="02040502050405020303" pitchFamily="18" charset="0"/>
              </a:rPr>
              <a:t>(1501-1576)</a:t>
            </a:r>
            <a:endParaRPr lang="cs-CZ" sz="1600" b="1" i="0" u="none" strike="noStrike" dirty="0">
              <a:solidFill>
                <a:srgbClr val="0070C0"/>
              </a:solidFill>
              <a:effectLst/>
              <a:latin typeface="Georgia" panose="02040502050405020303" pitchFamily="18" charset="0"/>
            </a:endParaRPr>
          </a:p>
        </p:txBody>
      </p:sp>
    </p:spTree>
    <p:extLst>
      <p:ext uri="{BB962C8B-B14F-4D97-AF65-F5344CB8AC3E}">
        <p14:creationId xmlns:p14="http://schemas.microsoft.com/office/powerpoint/2010/main" val="33508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E5759-3818-4C2D-C631-9F1427D06856}"/>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D0ABA796-132B-DC5F-DFC2-9A75BD535232}"/>
              </a:ext>
            </a:extLst>
          </p:cNvPr>
          <p:cNvSpPr>
            <a:spLocks noGrp="1"/>
          </p:cNvSpPr>
          <p:nvPr>
            <p:ph type="title"/>
          </p:nvPr>
        </p:nvSpPr>
        <p:spPr/>
        <p:txBody>
          <a:bodyPr/>
          <a:lstStyle/>
          <a:p>
            <a:r>
              <a:rPr lang="cs-CZ" dirty="0">
                <a:solidFill>
                  <a:srgbClr val="0070C0"/>
                </a:solidFill>
                <a:latin typeface="Georgia" panose="02040502050405020303" pitchFamily="18" charset="0"/>
              </a:rPr>
              <a:t>Úlohy Jana z Palerma</a:t>
            </a:r>
          </a:p>
        </p:txBody>
      </p:sp>
      <p:pic>
        <p:nvPicPr>
          <p:cNvPr id="9" name="Obrázek 8" descr="Obsah obrázku řada/pruh, diagram, Vykreslený graf&#10;&#10;Obsah vygenerovaný umělou inteligencí může být nesprávný.">
            <a:extLst>
              <a:ext uri="{FF2B5EF4-FFF2-40B4-BE49-F238E27FC236}">
                <a16:creationId xmlns:a16="http://schemas.microsoft.com/office/drawing/2014/main" id="{2B4AF66D-A162-C05F-5257-6CD7EFE1BF08}"/>
              </a:ext>
            </a:extLst>
          </p:cNvPr>
          <p:cNvPicPr>
            <a:picLocks noChangeAspect="1"/>
          </p:cNvPicPr>
          <p:nvPr/>
        </p:nvPicPr>
        <p:blipFill>
          <a:blip r:embed="rId2"/>
          <a:stretch>
            <a:fillRect/>
          </a:stretch>
        </p:blipFill>
        <p:spPr>
          <a:xfrm>
            <a:off x="8337977" y="2193837"/>
            <a:ext cx="2804297" cy="1937514"/>
          </a:xfrm>
          <a:prstGeom prst="rect">
            <a:avLst/>
          </a:prstGeom>
        </p:spPr>
      </p:pic>
      <p:pic>
        <p:nvPicPr>
          <p:cNvPr id="11" name="Obrázek 10" descr="Obsah obrázku Písmo, symbol, bílé, text&#10;&#10;Obsah vygenerovaný umělou inteligencí může být nesprávný.">
            <a:extLst>
              <a:ext uri="{FF2B5EF4-FFF2-40B4-BE49-F238E27FC236}">
                <a16:creationId xmlns:a16="http://schemas.microsoft.com/office/drawing/2014/main" id="{3AD13CCF-6D25-3B40-356D-28DBBB2108F4}"/>
              </a:ext>
            </a:extLst>
          </p:cNvPr>
          <p:cNvPicPr>
            <a:picLocks noChangeAspect="1"/>
          </p:cNvPicPr>
          <p:nvPr/>
        </p:nvPicPr>
        <p:blipFill>
          <a:blip r:embed="rId3"/>
          <a:stretch>
            <a:fillRect/>
          </a:stretch>
        </p:blipFill>
        <p:spPr>
          <a:xfrm>
            <a:off x="1663111" y="4098303"/>
            <a:ext cx="1820912" cy="592345"/>
          </a:xfrm>
          <a:prstGeom prst="rect">
            <a:avLst/>
          </a:prstGeom>
        </p:spPr>
      </p:pic>
      <p:sp>
        <p:nvSpPr>
          <p:cNvPr id="4" name="TextovéPole 3">
            <a:extLst>
              <a:ext uri="{FF2B5EF4-FFF2-40B4-BE49-F238E27FC236}">
                <a16:creationId xmlns:a16="http://schemas.microsoft.com/office/drawing/2014/main" id="{81DAFBE8-BEAF-FF2E-35FF-8A162F6B940E}"/>
              </a:ext>
            </a:extLst>
          </p:cNvPr>
          <p:cNvSpPr txBox="1"/>
          <p:nvPr/>
        </p:nvSpPr>
        <p:spPr>
          <a:xfrm>
            <a:off x="1621490" y="1727130"/>
            <a:ext cx="1820912" cy="523220"/>
          </a:xfrm>
          <a:prstGeom prst="rect">
            <a:avLst/>
          </a:prstGeom>
          <a:noFill/>
        </p:spPr>
        <p:txBody>
          <a:bodyPr wrap="square">
            <a:spAutoFit/>
          </a:bodyPr>
          <a:lstStyle/>
          <a:p>
            <a:pPr marL="0" indent="0">
              <a:buNone/>
            </a:pPr>
            <a:r>
              <a:rPr lang="cs-CZ" sz="2800" dirty="0">
                <a:latin typeface="Georgia" panose="02040502050405020303" pitchFamily="18" charset="0"/>
              </a:rPr>
              <a:t>Úloha II</a:t>
            </a:r>
          </a:p>
        </p:txBody>
      </p:sp>
      <p:pic>
        <p:nvPicPr>
          <p:cNvPr id="6" name="Obrázek 5" descr="Obsah obrázku Písmo, řada/pruh, rukopis, Grafika&#10;&#10;Obsah vygenerovaný umělou inteligencí může být nesprávný.">
            <a:extLst>
              <a:ext uri="{FF2B5EF4-FFF2-40B4-BE49-F238E27FC236}">
                <a16:creationId xmlns:a16="http://schemas.microsoft.com/office/drawing/2014/main" id="{E7CC9CF6-AD8B-43E9-A1A6-9616CC444265}"/>
              </a:ext>
            </a:extLst>
          </p:cNvPr>
          <p:cNvPicPr>
            <a:picLocks noChangeAspect="1"/>
          </p:cNvPicPr>
          <p:nvPr/>
        </p:nvPicPr>
        <p:blipFill>
          <a:blip r:embed="rId4"/>
          <a:stretch>
            <a:fillRect/>
          </a:stretch>
        </p:blipFill>
        <p:spPr>
          <a:xfrm>
            <a:off x="1621489" y="2188582"/>
            <a:ext cx="4374486" cy="864096"/>
          </a:xfrm>
          <a:prstGeom prst="rect">
            <a:avLst/>
          </a:prstGeom>
        </p:spPr>
      </p:pic>
      <p:pic>
        <p:nvPicPr>
          <p:cNvPr id="10" name="Obrázek 9" descr="Obsah obrázku Písmo, text, bílé, typografie&#10;&#10;Obsah vygenerovaný umělou inteligencí může být nesprávný.">
            <a:extLst>
              <a:ext uri="{FF2B5EF4-FFF2-40B4-BE49-F238E27FC236}">
                <a16:creationId xmlns:a16="http://schemas.microsoft.com/office/drawing/2014/main" id="{122C13E8-2B4F-D18B-48D7-A050252F6811}"/>
              </a:ext>
            </a:extLst>
          </p:cNvPr>
          <p:cNvPicPr>
            <a:picLocks noChangeAspect="1"/>
          </p:cNvPicPr>
          <p:nvPr/>
        </p:nvPicPr>
        <p:blipFill>
          <a:blip r:embed="rId5"/>
          <a:stretch>
            <a:fillRect/>
          </a:stretch>
        </p:blipFill>
        <p:spPr>
          <a:xfrm>
            <a:off x="1621489" y="3052678"/>
            <a:ext cx="3725069" cy="1024394"/>
          </a:xfrm>
          <a:prstGeom prst="rect">
            <a:avLst/>
          </a:prstGeom>
        </p:spPr>
      </p:pic>
      <p:pic>
        <p:nvPicPr>
          <p:cNvPr id="7" name="Obrázek 6" descr="Obsah obrázku Písmo, text, Grafika, typografie&#10;&#10;Obsah vygenerovaný umělou inteligencí může být nesprávný.">
            <a:extLst>
              <a:ext uri="{FF2B5EF4-FFF2-40B4-BE49-F238E27FC236}">
                <a16:creationId xmlns:a16="http://schemas.microsoft.com/office/drawing/2014/main" id="{6FEC5C34-8CA1-E71D-79E8-6D5822E41F10}"/>
              </a:ext>
            </a:extLst>
          </p:cNvPr>
          <p:cNvPicPr>
            <a:picLocks noChangeAspect="1"/>
          </p:cNvPicPr>
          <p:nvPr/>
        </p:nvPicPr>
        <p:blipFill>
          <a:blip r:embed="rId6"/>
          <a:stretch>
            <a:fillRect/>
          </a:stretch>
        </p:blipFill>
        <p:spPr>
          <a:xfrm>
            <a:off x="1735645" y="5129680"/>
            <a:ext cx="4061477" cy="614710"/>
          </a:xfrm>
          <a:prstGeom prst="rect">
            <a:avLst/>
          </a:prstGeom>
        </p:spPr>
      </p:pic>
      <p:pic>
        <p:nvPicPr>
          <p:cNvPr id="8" name="Obrázek 7" descr="Obsah obrázku řada/pruh, diagram, Vykreslený graf&#10;&#10;Obsah vygenerovaný umělou inteligencí může být nesprávný.">
            <a:extLst>
              <a:ext uri="{FF2B5EF4-FFF2-40B4-BE49-F238E27FC236}">
                <a16:creationId xmlns:a16="http://schemas.microsoft.com/office/drawing/2014/main" id="{C77997B3-FC3C-5D11-8842-2ECD0A2500CE}"/>
              </a:ext>
            </a:extLst>
          </p:cNvPr>
          <p:cNvPicPr>
            <a:picLocks noChangeAspect="1"/>
          </p:cNvPicPr>
          <p:nvPr/>
        </p:nvPicPr>
        <p:blipFill>
          <a:blip r:embed="rId7"/>
          <a:stretch>
            <a:fillRect/>
          </a:stretch>
        </p:blipFill>
        <p:spPr>
          <a:xfrm>
            <a:off x="5826025" y="1645629"/>
            <a:ext cx="2483049" cy="4098761"/>
          </a:xfrm>
          <a:prstGeom prst="rect">
            <a:avLst/>
          </a:prstGeom>
        </p:spPr>
      </p:pic>
    </p:spTree>
    <p:extLst>
      <p:ext uri="{BB962C8B-B14F-4D97-AF65-F5344CB8AC3E}">
        <p14:creationId xmlns:p14="http://schemas.microsoft.com/office/powerpoint/2010/main" val="94771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42CF4C-0753-901F-9526-B37725F08D31}"/>
              </a:ext>
            </a:extLst>
          </p:cNvPr>
          <p:cNvSpPr>
            <a:spLocks noGrp="1"/>
          </p:cNvSpPr>
          <p:nvPr>
            <p:ph type="title"/>
          </p:nvPr>
        </p:nvSpPr>
        <p:spPr/>
        <p:txBody>
          <a:bodyPr/>
          <a:lstStyle/>
          <a:p>
            <a:r>
              <a:rPr lang="cs-CZ" dirty="0">
                <a:solidFill>
                  <a:srgbClr val="0070C0"/>
                </a:solidFill>
                <a:latin typeface="Georgia" panose="02040502050405020303" pitchFamily="18" charset="0"/>
              </a:rPr>
              <a:t>Program přednášky</a:t>
            </a:r>
          </a:p>
        </p:txBody>
      </p:sp>
      <p:sp>
        <p:nvSpPr>
          <p:cNvPr id="3" name="Zástupný obsah 2">
            <a:extLst>
              <a:ext uri="{FF2B5EF4-FFF2-40B4-BE49-F238E27FC236}">
                <a16:creationId xmlns:a16="http://schemas.microsoft.com/office/drawing/2014/main" id="{63428D2A-78E6-373E-194A-E28447DEBBA7}"/>
              </a:ext>
            </a:extLst>
          </p:cNvPr>
          <p:cNvSpPr>
            <a:spLocks noGrp="1"/>
          </p:cNvSpPr>
          <p:nvPr>
            <p:ph idx="1"/>
          </p:nvPr>
        </p:nvSpPr>
        <p:spPr/>
        <p:txBody>
          <a:bodyPr/>
          <a:lstStyle/>
          <a:p>
            <a:pPr marL="0" indent="0">
              <a:buNone/>
            </a:pPr>
            <a:endParaRPr lang="cs-CZ" dirty="0"/>
          </a:p>
          <a:p>
            <a:pPr marL="514350" indent="-514350" algn="ctr">
              <a:buAutoNum type="arabicPeriod"/>
            </a:pPr>
            <a:r>
              <a:rPr lang="cs-CZ" sz="4800" dirty="0">
                <a:solidFill>
                  <a:srgbClr val="0070C0"/>
                </a:solidFill>
                <a:latin typeface="Georgia" panose="02040502050405020303" pitchFamily="18" charset="0"/>
              </a:rPr>
              <a:t>ÚT</a:t>
            </a:r>
          </a:p>
          <a:p>
            <a:pPr marL="514350" indent="-514350" algn="ctr">
              <a:buAutoNum type="arabicPeriod"/>
            </a:pPr>
            <a:r>
              <a:rPr lang="cs-CZ" sz="4800" dirty="0">
                <a:solidFill>
                  <a:srgbClr val="0070C0"/>
                </a:solidFill>
                <a:latin typeface="Georgia" panose="02040502050405020303" pitchFamily="18" charset="0"/>
              </a:rPr>
              <a:t>ÚT</a:t>
            </a:r>
          </a:p>
          <a:p>
            <a:pPr marL="514350" indent="-514350" algn="ctr">
              <a:buAutoNum type="arabicPeriod"/>
            </a:pPr>
            <a:r>
              <a:rPr lang="cs-CZ" sz="4800" dirty="0">
                <a:solidFill>
                  <a:srgbClr val="0070C0"/>
                </a:solidFill>
                <a:latin typeface="Georgia" panose="02040502050405020303" pitchFamily="18" charset="0"/>
              </a:rPr>
              <a:t>ÚT</a:t>
            </a:r>
          </a:p>
        </p:txBody>
      </p:sp>
    </p:spTree>
    <p:extLst>
      <p:ext uri="{BB962C8B-B14F-4D97-AF65-F5344CB8AC3E}">
        <p14:creationId xmlns:p14="http://schemas.microsoft.com/office/powerpoint/2010/main" val="1891415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0927B3-F585-FD97-95F7-493E764D6CB0}"/>
              </a:ext>
            </a:extLst>
          </p:cNvPr>
          <p:cNvSpPr>
            <a:spLocks noGrp="1"/>
          </p:cNvSpPr>
          <p:nvPr>
            <p:ph type="title"/>
          </p:nvPr>
        </p:nvSpPr>
        <p:spPr/>
        <p:txBody>
          <a:bodyPr/>
          <a:lstStyle/>
          <a:p>
            <a:r>
              <a:rPr lang="cs-CZ" dirty="0">
                <a:solidFill>
                  <a:srgbClr val="0070C0"/>
                </a:solidFill>
                <a:latin typeface="Georgia" panose="02040502050405020303" pitchFamily="18" charset="0"/>
              </a:rPr>
              <a:t>Úlohy Jana z Palerma</a:t>
            </a:r>
            <a:endParaRPr lang="cs-CZ" dirty="0"/>
          </a:p>
        </p:txBody>
      </p:sp>
      <p:sp>
        <p:nvSpPr>
          <p:cNvPr id="3" name="Zástupný obsah 2">
            <a:extLst>
              <a:ext uri="{FF2B5EF4-FFF2-40B4-BE49-F238E27FC236}">
                <a16:creationId xmlns:a16="http://schemas.microsoft.com/office/drawing/2014/main" id="{B38647A9-CC5D-99D4-87B6-9992EFCDBF09}"/>
              </a:ext>
            </a:extLst>
          </p:cNvPr>
          <p:cNvSpPr>
            <a:spLocks noGrp="1"/>
          </p:cNvSpPr>
          <p:nvPr>
            <p:ph idx="1"/>
          </p:nvPr>
        </p:nvSpPr>
        <p:spPr/>
        <p:txBody>
          <a:bodyPr/>
          <a:lstStyle/>
          <a:p>
            <a:pPr marL="0" indent="0">
              <a:buNone/>
            </a:pPr>
            <a:r>
              <a:rPr lang="cs-CZ" dirty="0">
                <a:latin typeface="Georgia" panose="02040502050405020303" pitchFamily="18" charset="0"/>
              </a:rPr>
              <a:t>Úloha II</a:t>
            </a:r>
          </a:p>
          <a:p>
            <a:pPr marL="0" indent="0">
              <a:buNone/>
            </a:pPr>
            <a:endParaRPr lang="cs-CZ" dirty="0">
              <a:latin typeface="Georgia" panose="02040502050405020303" pitchFamily="18" charset="0"/>
            </a:endParaRPr>
          </a:p>
        </p:txBody>
      </p:sp>
      <p:pic>
        <p:nvPicPr>
          <p:cNvPr id="5" name="Obrázek 4" descr="Obsah obrázku Písmo, řada/pruh, rukopis, Grafika&#10;&#10;Obsah vygenerovaný umělou inteligencí může být nesprávný.">
            <a:extLst>
              <a:ext uri="{FF2B5EF4-FFF2-40B4-BE49-F238E27FC236}">
                <a16:creationId xmlns:a16="http://schemas.microsoft.com/office/drawing/2014/main" id="{D54D23FB-4F25-0765-9CDC-2BC67E026592}"/>
              </a:ext>
            </a:extLst>
          </p:cNvPr>
          <p:cNvPicPr>
            <a:picLocks noChangeAspect="1"/>
          </p:cNvPicPr>
          <p:nvPr/>
        </p:nvPicPr>
        <p:blipFill>
          <a:blip r:embed="rId3"/>
          <a:stretch>
            <a:fillRect/>
          </a:stretch>
        </p:blipFill>
        <p:spPr>
          <a:xfrm>
            <a:off x="1562468" y="2060848"/>
            <a:ext cx="4374486" cy="864096"/>
          </a:xfrm>
          <a:prstGeom prst="rect">
            <a:avLst/>
          </a:prstGeom>
        </p:spPr>
      </p:pic>
      <p:pic>
        <p:nvPicPr>
          <p:cNvPr id="6" name="Obrázek 5" descr="Obsah obrázku text, Písmo, bílé, řada/pruh&#10;&#10;Obsah vygenerovaný umělou inteligencí může být nesprávný.">
            <a:extLst>
              <a:ext uri="{FF2B5EF4-FFF2-40B4-BE49-F238E27FC236}">
                <a16:creationId xmlns:a16="http://schemas.microsoft.com/office/drawing/2014/main" id="{EAD5352B-5ED5-FD7B-CE96-CEA4DDE71309}"/>
              </a:ext>
            </a:extLst>
          </p:cNvPr>
          <p:cNvPicPr>
            <a:picLocks noChangeAspect="1"/>
          </p:cNvPicPr>
          <p:nvPr/>
        </p:nvPicPr>
        <p:blipFill>
          <a:blip r:embed="rId4"/>
          <a:stretch>
            <a:fillRect/>
          </a:stretch>
        </p:blipFill>
        <p:spPr>
          <a:xfrm>
            <a:off x="1562468" y="2939356"/>
            <a:ext cx="5952630" cy="1257598"/>
          </a:xfrm>
          <a:prstGeom prst="rect">
            <a:avLst/>
          </a:prstGeom>
        </p:spPr>
      </p:pic>
      <p:pic>
        <p:nvPicPr>
          <p:cNvPr id="11" name="Obrázek 10" descr="Obsah obrázku text, Písmo, snímek obrazovky, typografie&#10;&#10;Obsah vygenerovaný umělou inteligencí může být nesprávný.">
            <a:extLst>
              <a:ext uri="{FF2B5EF4-FFF2-40B4-BE49-F238E27FC236}">
                <a16:creationId xmlns:a16="http://schemas.microsoft.com/office/drawing/2014/main" id="{1F4B36E7-F70D-475D-1821-8A61EB7BEB36}"/>
              </a:ext>
            </a:extLst>
          </p:cNvPr>
          <p:cNvPicPr>
            <a:picLocks noChangeAspect="1"/>
          </p:cNvPicPr>
          <p:nvPr/>
        </p:nvPicPr>
        <p:blipFill>
          <a:blip r:embed="rId5"/>
          <a:stretch>
            <a:fillRect/>
          </a:stretch>
        </p:blipFill>
        <p:spPr>
          <a:xfrm>
            <a:off x="7515098" y="2575951"/>
            <a:ext cx="3402728" cy="3062455"/>
          </a:xfrm>
          <a:prstGeom prst="rect">
            <a:avLst/>
          </a:prstGeom>
        </p:spPr>
      </p:pic>
      <p:pic>
        <p:nvPicPr>
          <p:cNvPr id="13" name="Obrázek 12" descr="Obsah obrázku Písmo, design, typografie&#10;&#10;Obsah vygenerovaný umělou inteligencí může být nesprávný.">
            <a:extLst>
              <a:ext uri="{FF2B5EF4-FFF2-40B4-BE49-F238E27FC236}">
                <a16:creationId xmlns:a16="http://schemas.microsoft.com/office/drawing/2014/main" id="{D94771FC-E493-51F2-39FA-3A8BC1D3DC3D}"/>
              </a:ext>
            </a:extLst>
          </p:cNvPr>
          <p:cNvPicPr>
            <a:picLocks noChangeAspect="1"/>
          </p:cNvPicPr>
          <p:nvPr/>
        </p:nvPicPr>
        <p:blipFill>
          <a:blip r:embed="rId6"/>
          <a:stretch>
            <a:fillRect/>
          </a:stretch>
        </p:blipFill>
        <p:spPr>
          <a:xfrm>
            <a:off x="2277988" y="4509120"/>
            <a:ext cx="3907572" cy="1026990"/>
          </a:xfrm>
          <a:prstGeom prst="rect">
            <a:avLst/>
          </a:prstGeom>
        </p:spPr>
      </p:pic>
      <p:pic>
        <p:nvPicPr>
          <p:cNvPr id="4" name="Obrázek 3" descr="Obsah obrázku Písmo, text, Grafika, typografie&#10;&#10;Obsah vygenerovaný umělou inteligencí může být nesprávný.">
            <a:extLst>
              <a:ext uri="{FF2B5EF4-FFF2-40B4-BE49-F238E27FC236}">
                <a16:creationId xmlns:a16="http://schemas.microsoft.com/office/drawing/2014/main" id="{D68E796B-DEDA-B72A-03E2-519CA6192741}"/>
              </a:ext>
            </a:extLst>
          </p:cNvPr>
          <p:cNvPicPr>
            <a:picLocks noChangeAspect="1"/>
          </p:cNvPicPr>
          <p:nvPr/>
        </p:nvPicPr>
        <p:blipFill>
          <a:blip r:embed="rId7"/>
          <a:stretch>
            <a:fillRect/>
          </a:stretch>
        </p:blipFill>
        <p:spPr>
          <a:xfrm>
            <a:off x="7678588" y="5638406"/>
            <a:ext cx="3402729" cy="515008"/>
          </a:xfrm>
          <a:prstGeom prst="rect">
            <a:avLst/>
          </a:prstGeom>
        </p:spPr>
      </p:pic>
    </p:spTree>
    <p:extLst>
      <p:ext uri="{BB962C8B-B14F-4D97-AF65-F5344CB8AC3E}">
        <p14:creationId xmlns:p14="http://schemas.microsoft.com/office/powerpoint/2010/main" val="18144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298574-60FE-3E76-DA11-5AF09E6438D0}"/>
              </a:ext>
            </a:extLst>
          </p:cNvPr>
          <p:cNvSpPr>
            <a:spLocks noGrp="1"/>
          </p:cNvSpPr>
          <p:nvPr>
            <p:ph type="title"/>
          </p:nvPr>
        </p:nvSpPr>
        <p:spPr/>
        <p:txBody>
          <a:bodyPr/>
          <a:lstStyle/>
          <a:p>
            <a:r>
              <a:rPr lang="cs-CZ" dirty="0">
                <a:solidFill>
                  <a:srgbClr val="0070C0"/>
                </a:solidFill>
                <a:latin typeface="Georgia" panose="02040502050405020303" pitchFamily="18" charset="0"/>
              </a:rPr>
              <a:t>Úlohy Jana z Palerma</a:t>
            </a:r>
            <a:endParaRPr lang="cs-CZ" dirty="0"/>
          </a:p>
        </p:txBody>
      </p:sp>
      <p:sp>
        <p:nvSpPr>
          <p:cNvPr id="3" name="Zástupný obsah 2">
            <a:extLst>
              <a:ext uri="{FF2B5EF4-FFF2-40B4-BE49-F238E27FC236}">
                <a16:creationId xmlns:a16="http://schemas.microsoft.com/office/drawing/2014/main" id="{ACED8386-D298-7618-B43F-5FDAC346A9F6}"/>
              </a:ext>
            </a:extLst>
          </p:cNvPr>
          <p:cNvSpPr>
            <a:spLocks noGrp="1"/>
          </p:cNvSpPr>
          <p:nvPr>
            <p:ph idx="1"/>
          </p:nvPr>
        </p:nvSpPr>
        <p:spPr/>
        <p:txBody>
          <a:bodyPr/>
          <a:lstStyle/>
          <a:p>
            <a:pPr marL="0" indent="0">
              <a:buNone/>
            </a:pPr>
            <a:r>
              <a:rPr lang="cs-CZ" dirty="0">
                <a:latin typeface="Georgia" panose="02040502050405020303" pitchFamily="18" charset="0"/>
              </a:rPr>
              <a:t>Úloha III</a:t>
            </a:r>
          </a:p>
          <a:p>
            <a:pPr marL="0" indent="0" algn="just">
              <a:buNone/>
            </a:pPr>
            <a:r>
              <a:rPr lang="cs-CZ" sz="1800" dirty="0">
                <a:latin typeface="Georgia" panose="02040502050405020303" pitchFamily="18" charset="0"/>
              </a:rPr>
              <a:t>Tři muži mají společný majetek v mincích; první vlastní jednu polovinu, druhý jednu třetinu, třetí jednu šestinu. Pak si mince rozeberou bez ohledu na vlastnické podíly. Po čase se sejdou, první vrátí polovinu toho, co odnesl, druhý třetinu a třetí šestinu; když se o takto shromážděné jmění rozdělí stejným dílem, má každý to, co původně vlastnil. Vypočtěte jejich vlastnické podíly a kolik mincí si každý při dělení odnesl.	</a:t>
            </a:r>
            <a:endParaRPr lang="cs-CZ" sz="1800" dirty="0"/>
          </a:p>
        </p:txBody>
      </p:sp>
      <p:pic>
        <p:nvPicPr>
          <p:cNvPr id="5" name="Obrázek 4" descr="Obsah obrázku Písmo, text, diagram, rukopis&#10;&#10;Obsah vygenerovaný umělou inteligencí může být nesprávný.">
            <a:extLst>
              <a:ext uri="{FF2B5EF4-FFF2-40B4-BE49-F238E27FC236}">
                <a16:creationId xmlns:a16="http://schemas.microsoft.com/office/drawing/2014/main" id="{33F5381B-1E4E-606E-DE16-203515AB3D9D}"/>
              </a:ext>
            </a:extLst>
          </p:cNvPr>
          <p:cNvPicPr>
            <a:picLocks noChangeAspect="1"/>
          </p:cNvPicPr>
          <p:nvPr/>
        </p:nvPicPr>
        <p:blipFill>
          <a:blip r:embed="rId2"/>
          <a:stretch>
            <a:fillRect/>
          </a:stretch>
        </p:blipFill>
        <p:spPr>
          <a:xfrm>
            <a:off x="1593436" y="3624132"/>
            <a:ext cx="4861016" cy="2134105"/>
          </a:xfrm>
          <a:prstGeom prst="rect">
            <a:avLst/>
          </a:prstGeom>
        </p:spPr>
      </p:pic>
      <p:pic>
        <p:nvPicPr>
          <p:cNvPr id="7" name="Obrázek 6" descr="Obsah obrázku Písmo, text, bílé, typografie&#10;&#10;Obsah vygenerovaný umělou inteligencí může být nesprávný.">
            <a:extLst>
              <a:ext uri="{FF2B5EF4-FFF2-40B4-BE49-F238E27FC236}">
                <a16:creationId xmlns:a16="http://schemas.microsoft.com/office/drawing/2014/main" id="{4DBFC496-CA73-E7F2-956E-4875F6FF5889}"/>
              </a:ext>
            </a:extLst>
          </p:cNvPr>
          <p:cNvPicPr>
            <a:picLocks noChangeAspect="1"/>
          </p:cNvPicPr>
          <p:nvPr/>
        </p:nvPicPr>
        <p:blipFill>
          <a:blip r:embed="rId3"/>
          <a:stretch>
            <a:fillRect/>
          </a:stretch>
        </p:blipFill>
        <p:spPr>
          <a:xfrm>
            <a:off x="6424140" y="3788759"/>
            <a:ext cx="1978987" cy="1014026"/>
          </a:xfrm>
          <a:prstGeom prst="rect">
            <a:avLst/>
          </a:prstGeom>
        </p:spPr>
      </p:pic>
      <p:sp>
        <p:nvSpPr>
          <p:cNvPr id="11" name="TextovéPole 10">
            <a:extLst>
              <a:ext uri="{FF2B5EF4-FFF2-40B4-BE49-F238E27FC236}">
                <a16:creationId xmlns:a16="http://schemas.microsoft.com/office/drawing/2014/main" id="{DC9ECE32-D090-E606-9179-34E230D551DB}"/>
              </a:ext>
            </a:extLst>
          </p:cNvPr>
          <p:cNvSpPr txBox="1"/>
          <p:nvPr/>
        </p:nvSpPr>
        <p:spPr>
          <a:xfrm>
            <a:off x="6484836" y="4833243"/>
            <a:ext cx="1152128" cy="369332"/>
          </a:xfrm>
          <a:prstGeom prst="rect">
            <a:avLst/>
          </a:prstGeom>
          <a:noFill/>
        </p:spPr>
        <p:txBody>
          <a:bodyPr wrap="square">
            <a:spAutoFit/>
          </a:bodyPr>
          <a:lstStyle/>
          <a:p>
            <a:pPr algn="l"/>
            <a:r>
              <a:rPr lang="cs-CZ" b="0" i="0" u="none" strike="noStrike" dirty="0">
                <a:effectLst/>
                <a:latin typeface="Linux Libertine"/>
              </a:rPr>
              <a:t>Fibonacci</a:t>
            </a:r>
          </a:p>
        </p:txBody>
      </p:sp>
      <p:pic>
        <p:nvPicPr>
          <p:cNvPr id="13" name="Obrázek 12" descr="Obsah obrázku text, Písmo, bílé, typografie&#10;&#10;Obsah vygenerovaný umělou inteligencí může být nesprávný.">
            <a:extLst>
              <a:ext uri="{FF2B5EF4-FFF2-40B4-BE49-F238E27FC236}">
                <a16:creationId xmlns:a16="http://schemas.microsoft.com/office/drawing/2014/main" id="{7697690D-9598-E65E-7374-09B70D6B1142}"/>
              </a:ext>
            </a:extLst>
          </p:cNvPr>
          <p:cNvPicPr>
            <a:picLocks noChangeAspect="1"/>
          </p:cNvPicPr>
          <p:nvPr/>
        </p:nvPicPr>
        <p:blipFill>
          <a:blip r:embed="rId4"/>
          <a:stretch>
            <a:fillRect/>
          </a:stretch>
        </p:blipFill>
        <p:spPr>
          <a:xfrm>
            <a:off x="6454452" y="5647889"/>
            <a:ext cx="3222356" cy="721423"/>
          </a:xfrm>
          <a:prstGeom prst="rect">
            <a:avLst/>
          </a:prstGeom>
        </p:spPr>
      </p:pic>
      <p:pic>
        <p:nvPicPr>
          <p:cNvPr id="15" name="Obrázek 14">
            <a:extLst>
              <a:ext uri="{FF2B5EF4-FFF2-40B4-BE49-F238E27FC236}">
                <a16:creationId xmlns:a16="http://schemas.microsoft.com/office/drawing/2014/main" id="{DCC7D850-B23F-9F00-3E9F-06E4FBF4FDA6}"/>
              </a:ext>
            </a:extLst>
          </p:cNvPr>
          <p:cNvPicPr>
            <a:picLocks noChangeAspect="1"/>
          </p:cNvPicPr>
          <p:nvPr/>
        </p:nvPicPr>
        <p:blipFill>
          <a:blip r:embed="rId5"/>
          <a:stretch>
            <a:fillRect/>
          </a:stretch>
        </p:blipFill>
        <p:spPr>
          <a:xfrm>
            <a:off x="6484836" y="5230464"/>
            <a:ext cx="4320480" cy="465282"/>
          </a:xfrm>
          <a:prstGeom prst="rect">
            <a:avLst/>
          </a:prstGeom>
        </p:spPr>
      </p:pic>
      <p:pic>
        <p:nvPicPr>
          <p:cNvPr id="2050" name="Picture 2" descr="Mince svět hromada">
            <a:extLst>
              <a:ext uri="{FF2B5EF4-FFF2-40B4-BE49-F238E27FC236}">
                <a16:creationId xmlns:a16="http://schemas.microsoft.com/office/drawing/2014/main" id="{EEACEF9B-7110-3B28-CB16-4C1B3481DF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63567" y="3364052"/>
            <a:ext cx="2421589" cy="1812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91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9DED16-4D68-EA3A-4618-E6665FB38A98}"/>
              </a:ext>
            </a:extLst>
          </p:cNvPr>
          <p:cNvSpPr>
            <a:spLocks noGrp="1"/>
          </p:cNvSpPr>
          <p:nvPr>
            <p:ph type="title"/>
          </p:nvPr>
        </p:nvSpPr>
        <p:spPr/>
        <p:txBody>
          <a:bodyPr/>
          <a:lstStyle/>
          <a:p>
            <a:r>
              <a:rPr lang="cs-CZ" sz="3600" b="0" i="0" u="none" strike="noStrike" baseline="0" dirty="0">
                <a:solidFill>
                  <a:srgbClr val="0070C0"/>
                </a:solidFill>
                <a:latin typeface="Georgia" panose="02040502050405020303" pitchFamily="18" charset="0"/>
              </a:rPr>
              <a:t>Vázané extrémy funkce</a:t>
            </a:r>
            <a:endParaRPr lang="cs-CZ" dirty="0"/>
          </a:p>
        </p:txBody>
      </p:sp>
      <p:sp>
        <p:nvSpPr>
          <p:cNvPr id="3" name="Zástupný obsah 2">
            <a:extLst>
              <a:ext uri="{FF2B5EF4-FFF2-40B4-BE49-F238E27FC236}">
                <a16:creationId xmlns:a16="http://schemas.microsoft.com/office/drawing/2014/main" id="{F29F807E-D25D-1A19-84A5-AAD8C6447D57}"/>
              </a:ext>
            </a:extLst>
          </p:cNvPr>
          <p:cNvSpPr>
            <a:spLocks noGrp="1"/>
          </p:cNvSpPr>
          <p:nvPr>
            <p:ph idx="1"/>
          </p:nvPr>
        </p:nvSpPr>
        <p:spPr>
          <a:xfrm>
            <a:off x="1724007" y="1600200"/>
            <a:ext cx="9782801" cy="4572000"/>
          </a:xfrm>
        </p:spPr>
        <p:txBody>
          <a:bodyPr>
            <a:normAutofit/>
          </a:bodyPr>
          <a:lstStyle/>
          <a:p>
            <a:pPr marL="0" indent="0" algn="just">
              <a:buNone/>
            </a:pPr>
            <a:r>
              <a:rPr lang="cs-CZ" sz="2000" dirty="0">
                <a:latin typeface="Georgia" panose="02040502050405020303" pitchFamily="18" charset="0"/>
              </a:rPr>
              <a:t>S pojmem vázaný extrém je spojena úloha, ve které jsou hle-			        hledány extrémy funkce, zpravidla funkce více proměnných, 	                                při platnosti omezujících podmínek pro její proměnné. Mezi     		              nejznámější metody hledání vázaných extrémů funkce patří			     </a:t>
            </a:r>
          </a:p>
          <a:p>
            <a:pPr marL="0" indent="0" algn="just">
              <a:buNone/>
            </a:pPr>
            <a:r>
              <a:rPr lang="cs-CZ" sz="2400" b="1" dirty="0">
                <a:solidFill>
                  <a:srgbClr val="0070C0"/>
                </a:solidFill>
                <a:latin typeface="Georgia" panose="02040502050405020303" pitchFamily="18" charset="0"/>
              </a:rPr>
              <a:t>Metoda Lagrangeových multiplikátorů</a:t>
            </a:r>
          </a:p>
          <a:p>
            <a:pPr marL="0" indent="0">
              <a:buNone/>
            </a:pPr>
            <a:r>
              <a:rPr lang="cs-CZ" sz="2000" dirty="0">
                <a:latin typeface="Georgia" panose="02040502050405020303" pitchFamily="18" charset="0"/>
              </a:rPr>
              <a:t>Princip této metody si ukážeme na jednoduchém příkladu.</a:t>
            </a:r>
          </a:p>
          <a:p>
            <a:pPr marL="0" indent="0">
              <a:buNone/>
            </a:pPr>
            <a:endParaRPr lang="cs-CZ" sz="3200" dirty="0">
              <a:latin typeface="Georgia" panose="02040502050405020303" pitchFamily="18" charset="0"/>
            </a:endParaRPr>
          </a:p>
          <a:p>
            <a:pPr marL="0" indent="0">
              <a:buNone/>
            </a:pPr>
            <a:r>
              <a:rPr lang="cs-CZ" sz="3200" dirty="0">
                <a:latin typeface="Georgia" panose="02040502050405020303" pitchFamily="18" charset="0"/>
              </a:rPr>
              <a:t>				</a:t>
            </a:r>
            <a:r>
              <a:rPr lang="cs-CZ" sz="3200" b="1" dirty="0">
                <a:latin typeface="Georgia" panose="02040502050405020303" pitchFamily="18" charset="0"/>
              </a:rPr>
              <a:t> 		</a:t>
            </a:r>
            <a:r>
              <a:rPr lang="cs-CZ" sz="2000" b="1" dirty="0">
                <a:latin typeface="Georgia" panose="02040502050405020303" pitchFamily="18" charset="0"/>
              </a:rPr>
              <a:t>                    </a:t>
            </a:r>
            <a:r>
              <a:rPr lang="cs-CZ" sz="2000" dirty="0">
                <a:solidFill>
                  <a:srgbClr val="0070C0"/>
                </a:solidFill>
                <a:latin typeface="Georgia" panose="02040502050405020303" pitchFamily="18" charset="0"/>
              </a:rPr>
              <a:t>Joseph-Louis Lagrange </a:t>
            </a:r>
            <a:r>
              <a:rPr lang="cs-CZ" sz="3200" dirty="0">
                <a:latin typeface="Georgia" panose="02040502050405020303" pitchFamily="18" charset="0"/>
              </a:rPr>
              <a:t>						</a:t>
            </a:r>
            <a:endParaRPr lang="cs-CZ" sz="1600" dirty="0">
              <a:latin typeface="Georgia" panose="02040502050405020303" pitchFamily="18" charset="0"/>
            </a:endParaRPr>
          </a:p>
          <a:p>
            <a:pPr marL="0" indent="0">
              <a:buNone/>
            </a:pPr>
            <a:endParaRPr lang="cs-CZ" sz="3200" dirty="0">
              <a:latin typeface="Georgia" panose="02040502050405020303" pitchFamily="18" charset="0"/>
            </a:endParaRPr>
          </a:p>
          <a:p>
            <a:pPr marL="0" indent="0">
              <a:buNone/>
            </a:pPr>
            <a:endParaRPr lang="cs-CZ" sz="3200" dirty="0">
              <a:latin typeface="Georgia" panose="02040502050405020303" pitchFamily="18" charset="0"/>
            </a:endParaRPr>
          </a:p>
          <a:p>
            <a:pPr marL="0" indent="0">
              <a:buNone/>
            </a:pPr>
            <a:endParaRPr lang="cs-CZ" sz="3200" dirty="0">
              <a:latin typeface="Georgia" panose="02040502050405020303" pitchFamily="18" charset="0"/>
            </a:endParaRPr>
          </a:p>
          <a:p>
            <a:pPr marL="0" indent="0">
              <a:buNone/>
            </a:pPr>
            <a:endParaRPr lang="cs-CZ" sz="3200" dirty="0">
              <a:latin typeface="Georgia" panose="02040502050405020303" pitchFamily="18" charset="0"/>
            </a:endParaRPr>
          </a:p>
        </p:txBody>
      </p:sp>
      <p:pic>
        <p:nvPicPr>
          <p:cNvPr id="9" name="Obrázek 8" descr="Obsah obrázku text, Písmo, bílé, typografie&#10;&#10;Obsah vygenerovaný umělou inteligencí může být nesprávný.">
            <a:extLst>
              <a:ext uri="{FF2B5EF4-FFF2-40B4-BE49-F238E27FC236}">
                <a16:creationId xmlns:a16="http://schemas.microsoft.com/office/drawing/2014/main" id="{3AC7A0B3-4C99-620D-87BC-C272FDABCE8F}"/>
              </a:ext>
            </a:extLst>
          </p:cNvPr>
          <p:cNvPicPr>
            <a:picLocks noChangeAspect="1"/>
          </p:cNvPicPr>
          <p:nvPr/>
        </p:nvPicPr>
        <p:blipFill>
          <a:blip r:embed="rId2"/>
          <a:stretch>
            <a:fillRect/>
          </a:stretch>
        </p:blipFill>
        <p:spPr>
          <a:xfrm>
            <a:off x="1569771" y="3758727"/>
            <a:ext cx="6794245" cy="1202590"/>
          </a:xfrm>
          <a:prstGeom prst="rect">
            <a:avLst/>
          </a:prstGeom>
        </p:spPr>
      </p:pic>
      <p:pic>
        <p:nvPicPr>
          <p:cNvPr id="3076" name="Picture 4">
            <a:extLst>
              <a:ext uri="{FF2B5EF4-FFF2-40B4-BE49-F238E27FC236}">
                <a16:creationId xmlns:a16="http://schemas.microsoft.com/office/drawing/2014/main" id="{B04FAED8-5130-6077-94B7-992EC701CD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89" r="9013" b="13550"/>
          <a:stretch/>
        </p:blipFill>
        <p:spPr bwMode="auto">
          <a:xfrm>
            <a:off x="8699439" y="1600200"/>
            <a:ext cx="2384825" cy="29089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32B892BA-7FD2-979A-82D4-52D2EED8E928}"/>
              </a:ext>
            </a:extLst>
          </p:cNvPr>
          <p:cNvSpPr txBox="1"/>
          <p:nvPr/>
        </p:nvSpPr>
        <p:spPr>
          <a:xfrm>
            <a:off x="1724007" y="4005064"/>
            <a:ext cx="553981" cy="369332"/>
          </a:xfrm>
          <a:prstGeom prst="rect">
            <a:avLst/>
          </a:prstGeom>
          <a:noFill/>
        </p:spPr>
        <p:txBody>
          <a:bodyPr wrap="square" rtlCol="0">
            <a:spAutoFit/>
          </a:bodyPr>
          <a:lstStyle/>
          <a:p>
            <a:endParaRPr lang="cs-CZ" dirty="0"/>
          </a:p>
        </p:txBody>
      </p:sp>
      <p:pic>
        <p:nvPicPr>
          <p:cNvPr id="13" name="Obrázek 12" descr="Obsah obrázku Písmo, rukopis, text, kaligrafie&#10;&#10;Obsah vygenerovaný umělou inteligencí může být nesprávný.">
            <a:extLst>
              <a:ext uri="{FF2B5EF4-FFF2-40B4-BE49-F238E27FC236}">
                <a16:creationId xmlns:a16="http://schemas.microsoft.com/office/drawing/2014/main" id="{4A663297-524F-393B-BEDA-6CFA9192A353}"/>
              </a:ext>
            </a:extLst>
          </p:cNvPr>
          <p:cNvPicPr>
            <a:picLocks noChangeAspect="1"/>
          </p:cNvPicPr>
          <p:nvPr/>
        </p:nvPicPr>
        <p:blipFill>
          <a:blip r:embed="rId4"/>
          <a:stretch>
            <a:fillRect/>
          </a:stretch>
        </p:blipFill>
        <p:spPr>
          <a:xfrm>
            <a:off x="1698013" y="5020627"/>
            <a:ext cx="2796448" cy="998731"/>
          </a:xfrm>
          <a:prstGeom prst="rect">
            <a:avLst/>
          </a:prstGeom>
        </p:spPr>
      </p:pic>
      <p:pic>
        <p:nvPicPr>
          <p:cNvPr id="15" name="Obrázek 14" descr="Obsah obrázku Písmo, text, rukopis, kaligrafie&#10;&#10;Obsah vygenerovaný umělou inteligencí může být nesprávný.">
            <a:extLst>
              <a:ext uri="{FF2B5EF4-FFF2-40B4-BE49-F238E27FC236}">
                <a16:creationId xmlns:a16="http://schemas.microsoft.com/office/drawing/2014/main" id="{1FB682C1-B722-0A02-5A62-BF98B85EACE5}"/>
              </a:ext>
            </a:extLst>
          </p:cNvPr>
          <p:cNvPicPr>
            <a:picLocks noChangeAspect="1"/>
          </p:cNvPicPr>
          <p:nvPr/>
        </p:nvPicPr>
        <p:blipFill>
          <a:blip r:embed="rId5"/>
          <a:stretch>
            <a:fillRect/>
          </a:stretch>
        </p:blipFill>
        <p:spPr>
          <a:xfrm>
            <a:off x="4966894" y="5035000"/>
            <a:ext cx="3976215" cy="1077890"/>
          </a:xfrm>
          <a:prstGeom prst="rect">
            <a:avLst/>
          </a:prstGeom>
        </p:spPr>
      </p:pic>
    </p:spTree>
    <p:extLst>
      <p:ext uri="{BB962C8B-B14F-4D97-AF65-F5344CB8AC3E}">
        <p14:creationId xmlns:p14="http://schemas.microsoft.com/office/powerpoint/2010/main" val="260437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E40204-9EF2-49F4-E3F5-A332F0F26517}"/>
              </a:ext>
            </a:extLst>
          </p:cNvPr>
          <p:cNvSpPr>
            <a:spLocks noGrp="1"/>
          </p:cNvSpPr>
          <p:nvPr>
            <p:ph type="title"/>
          </p:nvPr>
        </p:nvSpPr>
        <p:spPr/>
        <p:txBody>
          <a:bodyPr/>
          <a:lstStyle/>
          <a:p>
            <a:r>
              <a:rPr lang="cs-CZ" sz="3600" b="0" i="0" u="none" strike="noStrike" baseline="0" dirty="0">
                <a:solidFill>
                  <a:srgbClr val="0070C0"/>
                </a:solidFill>
                <a:latin typeface="Georgia" panose="02040502050405020303" pitchFamily="18" charset="0"/>
              </a:rPr>
              <a:t>Vázané extrémy funkce</a:t>
            </a:r>
            <a:endParaRPr lang="cs-CZ" dirty="0"/>
          </a:p>
        </p:txBody>
      </p:sp>
      <p:pic>
        <p:nvPicPr>
          <p:cNvPr id="5" name="Zástupný obsah 4" descr="Obsah obrázku text, Písmo, rukopis, diagram&#10;&#10;Obsah vygenerovaný umělou inteligencí může být nesprávný.">
            <a:extLst>
              <a:ext uri="{FF2B5EF4-FFF2-40B4-BE49-F238E27FC236}">
                <a16:creationId xmlns:a16="http://schemas.microsoft.com/office/drawing/2014/main" id="{E457380B-613C-4669-6DF4-430CC3DE749D}"/>
              </a:ext>
            </a:extLst>
          </p:cNvPr>
          <p:cNvPicPr>
            <a:picLocks noGrp="1" noChangeAspect="1"/>
          </p:cNvPicPr>
          <p:nvPr>
            <p:ph idx="1"/>
          </p:nvPr>
        </p:nvPicPr>
        <p:blipFill>
          <a:blip r:embed="rId2"/>
          <a:stretch>
            <a:fillRect/>
          </a:stretch>
        </p:blipFill>
        <p:spPr>
          <a:xfrm>
            <a:off x="1608466" y="2377982"/>
            <a:ext cx="2412744" cy="1714318"/>
          </a:xfrm>
        </p:spPr>
      </p:pic>
      <p:pic>
        <p:nvPicPr>
          <p:cNvPr id="11" name="Obrázek 10" descr="Obsah obrázku Písmo, bílé, diagram, řada/pruh&#10;&#10;Obsah vygenerovaný umělou inteligencí může být nesprávný.">
            <a:extLst>
              <a:ext uri="{FF2B5EF4-FFF2-40B4-BE49-F238E27FC236}">
                <a16:creationId xmlns:a16="http://schemas.microsoft.com/office/drawing/2014/main" id="{8ECD4B76-56F5-1E8F-9111-E7CF794F54EB}"/>
              </a:ext>
            </a:extLst>
          </p:cNvPr>
          <p:cNvPicPr>
            <a:picLocks noChangeAspect="1"/>
          </p:cNvPicPr>
          <p:nvPr/>
        </p:nvPicPr>
        <p:blipFill>
          <a:blip r:embed="rId3"/>
          <a:stretch>
            <a:fillRect/>
          </a:stretch>
        </p:blipFill>
        <p:spPr>
          <a:xfrm>
            <a:off x="1736709" y="3989298"/>
            <a:ext cx="1748068" cy="629935"/>
          </a:xfrm>
          <a:prstGeom prst="rect">
            <a:avLst/>
          </a:prstGeom>
        </p:spPr>
      </p:pic>
      <p:pic>
        <p:nvPicPr>
          <p:cNvPr id="13" name="Obrázek 12" descr="Obsah obrázku Písmo, diagram, řada/pruh, bílé&#10;&#10;Obsah vygenerovaný umělou inteligencí může být nesprávný.">
            <a:extLst>
              <a:ext uri="{FF2B5EF4-FFF2-40B4-BE49-F238E27FC236}">
                <a16:creationId xmlns:a16="http://schemas.microsoft.com/office/drawing/2014/main" id="{7D113C12-A110-A2BE-AD36-5FB39EABB250}"/>
              </a:ext>
            </a:extLst>
          </p:cNvPr>
          <p:cNvPicPr>
            <a:picLocks noChangeAspect="1"/>
          </p:cNvPicPr>
          <p:nvPr/>
        </p:nvPicPr>
        <p:blipFill>
          <a:blip r:embed="rId4"/>
          <a:stretch>
            <a:fillRect/>
          </a:stretch>
        </p:blipFill>
        <p:spPr>
          <a:xfrm>
            <a:off x="1758281" y="4660389"/>
            <a:ext cx="2412744" cy="784512"/>
          </a:xfrm>
          <a:prstGeom prst="rect">
            <a:avLst/>
          </a:prstGeom>
        </p:spPr>
      </p:pic>
      <p:pic>
        <p:nvPicPr>
          <p:cNvPr id="15" name="Obrázek 14" descr="Obsah obrázku Písmo, řada/pruh, diagram, bílé&#10;&#10;Obsah vygenerovaný umělou inteligencí může být nesprávný.">
            <a:extLst>
              <a:ext uri="{FF2B5EF4-FFF2-40B4-BE49-F238E27FC236}">
                <a16:creationId xmlns:a16="http://schemas.microsoft.com/office/drawing/2014/main" id="{A87D2F20-C06B-7F1C-EB24-CEA8317C3731}"/>
              </a:ext>
            </a:extLst>
          </p:cNvPr>
          <p:cNvPicPr>
            <a:picLocks noChangeAspect="1"/>
          </p:cNvPicPr>
          <p:nvPr/>
        </p:nvPicPr>
        <p:blipFill>
          <a:blip r:embed="rId5"/>
          <a:stretch>
            <a:fillRect/>
          </a:stretch>
        </p:blipFill>
        <p:spPr>
          <a:xfrm>
            <a:off x="1758281" y="5637392"/>
            <a:ext cx="2874335" cy="629146"/>
          </a:xfrm>
          <a:prstGeom prst="rect">
            <a:avLst/>
          </a:prstGeom>
        </p:spPr>
      </p:pic>
      <p:pic>
        <p:nvPicPr>
          <p:cNvPr id="17" name="Obrázek 16" descr="Obsah obrázku Písmo, řada/pruh, diagram, bílé&#10;&#10;Obsah vygenerovaný umělou inteligencí může být nesprávný.">
            <a:extLst>
              <a:ext uri="{FF2B5EF4-FFF2-40B4-BE49-F238E27FC236}">
                <a16:creationId xmlns:a16="http://schemas.microsoft.com/office/drawing/2014/main" id="{623E5BB6-A74F-7D2E-5046-9C4DC7817984}"/>
              </a:ext>
            </a:extLst>
          </p:cNvPr>
          <p:cNvPicPr>
            <a:picLocks noChangeAspect="1"/>
          </p:cNvPicPr>
          <p:nvPr/>
        </p:nvPicPr>
        <p:blipFill>
          <a:blip r:embed="rId6"/>
          <a:stretch>
            <a:fillRect/>
          </a:stretch>
        </p:blipFill>
        <p:spPr>
          <a:xfrm>
            <a:off x="5392784" y="1634999"/>
            <a:ext cx="2886018" cy="826578"/>
          </a:xfrm>
          <a:prstGeom prst="rect">
            <a:avLst/>
          </a:prstGeom>
        </p:spPr>
      </p:pic>
      <p:pic>
        <p:nvPicPr>
          <p:cNvPr id="4" name="Obrázek 3" descr="Obsah obrázku text, Písmo, rukopis, bílé&#10;&#10;Obsah vygenerovaný umělou inteligencí může být nesprávný.">
            <a:extLst>
              <a:ext uri="{FF2B5EF4-FFF2-40B4-BE49-F238E27FC236}">
                <a16:creationId xmlns:a16="http://schemas.microsoft.com/office/drawing/2014/main" id="{96A76849-C8BC-FDFD-69E5-2ECD8E8E261A}"/>
              </a:ext>
            </a:extLst>
          </p:cNvPr>
          <p:cNvPicPr>
            <a:picLocks noChangeAspect="1"/>
          </p:cNvPicPr>
          <p:nvPr/>
        </p:nvPicPr>
        <p:blipFill>
          <a:blip r:embed="rId7"/>
          <a:stretch>
            <a:fillRect/>
          </a:stretch>
        </p:blipFill>
        <p:spPr>
          <a:xfrm>
            <a:off x="5387872" y="2678939"/>
            <a:ext cx="5483578" cy="1757557"/>
          </a:xfrm>
          <a:prstGeom prst="rect">
            <a:avLst/>
          </a:prstGeom>
        </p:spPr>
      </p:pic>
      <p:pic>
        <p:nvPicPr>
          <p:cNvPr id="7" name="Obrázek 6" descr="Obsah obrázku Písmo, rukopis, text, bílé&#10;&#10;Obsah vygenerovaný umělou inteligencí může být nesprávný.">
            <a:extLst>
              <a:ext uri="{FF2B5EF4-FFF2-40B4-BE49-F238E27FC236}">
                <a16:creationId xmlns:a16="http://schemas.microsoft.com/office/drawing/2014/main" id="{ABDC79A6-CE87-8099-EA70-B957DEE59518}"/>
              </a:ext>
            </a:extLst>
          </p:cNvPr>
          <p:cNvPicPr>
            <a:picLocks noChangeAspect="1"/>
          </p:cNvPicPr>
          <p:nvPr/>
        </p:nvPicPr>
        <p:blipFill>
          <a:blip r:embed="rId8"/>
          <a:stretch>
            <a:fillRect/>
          </a:stretch>
        </p:blipFill>
        <p:spPr>
          <a:xfrm>
            <a:off x="5555394" y="4436496"/>
            <a:ext cx="3354245" cy="872257"/>
          </a:xfrm>
          <a:prstGeom prst="rect">
            <a:avLst/>
          </a:prstGeom>
        </p:spPr>
      </p:pic>
      <p:pic>
        <p:nvPicPr>
          <p:cNvPr id="16" name="Obrázek 15" descr="Obsah obrázku Písmo, rukopis, text, kaligrafie&#10;&#10;Obsah vygenerovaný umělou inteligencí může být nesprávný.">
            <a:extLst>
              <a:ext uri="{FF2B5EF4-FFF2-40B4-BE49-F238E27FC236}">
                <a16:creationId xmlns:a16="http://schemas.microsoft.com/office/drawing/2014/main" id="{CC84AC78-F118-68F6-0C61-F704F11C22DE}"/>
              </a:ext>
            </a:extLst>
          </p:cNvPr>
          <p:cNvPicPr>
            <a:picLocks noChangeAspect="1"/>
          </p:cNvPicPr>
          <p:nvPr/>
        </p:nvPicPr>
        <p:blipFill>
          <a:blip r:embed="rId9"/>
          <a:stretch>
            <a:fillRect/>
          </a:stretch>
        </p:blipFill>
        <p:spPr>
          <a:xfrm>
            <a:off x="1733007" y="1677005"/>
            <a:ext cx="3425301" cy="632050"/>
          </a:xfrm>
          <a:prstGeom prst="rect">
            <a:avLst/>
          </a:prstGeom>
        </p:spPr>
      </p:pic>
      <p:pic>
        <p:nvPicPr>
          <p:cNvPr id="6" name="Obrázek 5" descr="Obsah obrázku text, Písmo, bílé, rukopis&#10;&#10;Obsah vygenerovaný umělou inteligencí může být nesprávný.">
            <a:extLst>
              <a:ext uri="{FF2B5EF4-FFF2-40B4-BE49-F238E27FC236}">
                <a16:creationId xmlns:a16="http://schemas.microsoft.com/office/drawing/2014/main" id="{4920EC8C-EED4-CE85-38AA-548249506849}"/>
              </a:ext>
            </a:extLst>
          </p:cNvPr>
          <p:cNvPicPr>
            <a:picLocks noChangeAspect="1"/>
          </p:cNvPicPr>
          <p:nvPr/>
        </p:nvPicPr>
        <p:blipFill>
          <a:blip r:embed="rId10"/>
          <a:stretch>
            <a:fillRect/>
          </a:stretch>
        </p:blipFill>
        <p:spPr>
          <a:xfrm>
            <a:off x="5624502" y="5340238"/>
            <a:ext cx="3854286" cy="903636"/>
          </a:xfrm>
          <a:prstGeom prst="rect">
            <a:avLst/>
          </a:prstGeom>
        </p:spPr>
      </p:pic>
    </p:spTree>
    <p:extLst>
      <p:ext uri="{BB962C8B-B14F-4D97-AF65-F5344CB8AC3E}">
        <p14:creationId xmlns:p14="http://schemas.microsoft.com/office/powerpoint/2010/main" val="3341814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BFAE8B9-1256-466F-1BCF-44BD4DF6F114}"/>
              </a:ext>
            </a:extLst>
          </p:cNvPr>
          <p:cNvSpPr>
            <a:spLocks noGrp="1"/>
          </p:cNvSpPr>
          <p:nvPr>
            <p:ph type="title"/>
          </p:nvPr>
        </p:nvSpPr>
        <p:spPr/>
        <p:txBody>
          <a:bodyPr/>
          <a:lstStyle/>
          <a:p>
            <a:r>
              <a:rPr lang="cs-CZ" sz="3600" b="0" i="0" u="none" strike="noStrike" baseline="0" dirty="0">
                <a:solidFill>
                  <a:srgbClr val="0070C0"/>
                </a:solidFill>
                <a:latin typeface="Georgia" panose="02040502050405020303" pitchFamily="18" charset="0"/>
              </a:rPr>
              <a:t>Vázané extrémy funkce</a:t>
            </a:r>
            <a:endParaRPr lang="cs-CZ" dirty="0"/>
          </a:p>
        </p:txBody>
      </p:sp>
      <p:pic>
        <p:nvPicPr>
          <p:cNvPr id="4" name="Zástupný obsah 3" descr="Obsah obrázku text, Písmo, bílé, typografie&#10;&#10;Obsah vygenerovaný umělou inteligencí může být nesprávný.">
            <a:extLst>
              <a:ext uri="{FF2B5EF4-FFF2-40B4-BE49-F238E27FC236}">
                <a16:creationId xmlns:a16="http://schemas.microsoft.com/office/drawing/2014/main" id="{3648D3AA-B194-9894-E69D-957423A6462C}"/>
              </a:ext>
            </a:extLst>
          </p:cNvPr>
          <p:cNvPicPr>
            <a:picLocks noGrp="1" noChangeAspect="1"/>
          </p:cNvPicPr>
          <p:nvPr>
            <p:ph idx="1"/>
          </p:nvPr>
        </p:nvPicPr>
        <p:blipFill>
          <a:blip r:embed="rId2"/>
          <a:stretch>
            <a:fillRect/>
          </a:stretch>
        </p:blipFill>
        <p:spPr>
          <a:xfrm>
            <a:off x="1593436" y="1527774"/>
            <a:ext cx="6549305" cy="1075259"/>
          </a:xfrm>
          <a:prstGeom prst="rect">
            <a:avLst/>
          </a:prstGeom>
        </p:spPr>
      </p:pic>
      <p:pic>
        <p:nvPicPr>
          <p:cNvPr id="8" name="Obrázek 7" descr="Obsah obrázku Písmo, rukopis, bílé, řada/pruh&#10;&#10;Obsah vygenerovaný umělou inteligencí může být nesprávný.">
            <a:extLst>
              <a:ext uri="{FF2B5EF4-FFF2-40B4-BE49-F238E27FC236}">
                <a16:creationId xmlns:a16="http://schemas.microsoft.com/office/drawing/2014/main" id="{E9AAC327-0529-0E13-211E-366CDCC7C28E}"/>
              </a:ext>
            </a:extLst>
          </p:cNvPr>
          <p:cNvPicPr>
            <a:picLocks noChangeAspect="1"/>
          </p:cNvPicPr>
          <p:nvPr/>
        </p:nvPicPr>
        <p:blipFill>
          <a:blip r:embed="rId3"/>
          <a:stretch>
            <a:fillRect/>
          </a:stretch>
        </p:blipFill>
        <p:spPr>
          <a:xfrm>
            <a:off x="1661219" y="3134894"/>
            <a:ext cx="3708888" cy="1036307"/>
          </a:xfrm>
          <a:prstGeom prst="rect">
            <a:avLst/>
          </a:prstGeom>
        </p:spPr>
      </p:pic>
      <p:pic>
        <p:nvPicPr>
          <p:cNvPr id="5" name="Obrázek 4" descr="Obsah obrázku Písmo, diagram, bílé, typografie&#10;&#10;Obsah vygenerovaný umělou inteligencí může být nesprávný.">
            <a:extLst>
              <a:ext uri="{FF2B5EF4-FFF2-40B4-BE49-F238E27FC236}">
                <a16:creationId xmlns:a16="http://schemas.microsoft.com/office/drawing/2014/main" id="{D400204D-51E4-085F-7B3B-5B603C68AF3F}"/>
              </a:ext>
            </a:extLst>
          </p:cNvPr>
          <p:cNvPicPr>
            <a:picLocks noChangeAspect="1"/>
          </p:cNvPicPr>
          <p:nvPr/>
        </p:nvPicPr>
        <p:blipFill>
          <a:blip r:embed="rId4"/>
          <a:stretch>
            <a:fillRect/>
          </a:stretch>
        </p:blipFill>
        <p:spPr>
          <a:xfrm>
            <a:off x="2781369" y="4023703"/>
            <a:ext cx="2592288" cy="1358717"/>
          </a:xfrm>
          <a:prstGeom prst="rect">
            <a:avLst/>
          </a:prstGeom>
        </p:spPr>
      </p:pic>
      <p:sp>
        <p:nvSpPr>
          <p:cNvPr id="6" name="TextovéPole 5">
            <a:extLst>
              <a:ext uri="{FF2B5EF4-FFF2-40B4-BE49-F238E27FC236}">
                <a16:creationId xmlns:a16="http://schemas.microsoft.com/office/drawing/2014/main" id="{3A2BA097-0F5C-5457-6E24-147C23C1421A}"/>
              </a:ext>
            </a:extLst>
          </p:cNvPr>
          <p:cNvSpPr txBox="1"/>
          <p:nvPr/>
        </p:nvSpPr>
        <p:spPr>
          <a:xfrm>
            <a:off x="1760342" y="2603033"/>
            <a:ext cx="2916183" cy="461665"/>
          </a:xfrm>
          <a:prstGeom prst="rect">
            <a:avLst/>
          </a:prstGeom>
          <a:noFill/>
        </p:spPr>
        <p:txBody>
          <a:bodyPr wrap="none" rtlCol="0">
            <a:spAutoFit/>
          </a:bodyPr>
          <a:lstStyle/>
          <a:p>
            <a:r>
              <a:rPr lang="cs-CZ" sz="2400" dirty="0">
                <a:latin typeface="Georgia" panose="02040502050405020303" pitchFamily="18" charset="0"/>
              </a:rPr>
              <a:t>Kvadratický průměr</a:t>
            </a:r>
          </a:p>
        </p:txBody>
      </p:sp>
      <p:sp>
        <p:nvSpPr>
          <p:cNvPr id="7" name="TextovéPole 6">
            <a:extLst>
              <a:ext uri="{FF2B5EF4-FFF2-40B4-BE49-F238E27FC236}">
                <a16:creationId xmlns:a16="http://schemas.microsoft.com/office/drawing/2014/main" id="{BECC1122-717B-573C-69DE-31FC26A99344}"/>
              </a:ext>
            </a:extLst>
          </p:cNvPr>
          <p:cNvSpPr txBox="1"/>
          <p:nvPr/>
        </p:nvSpPr>
        <p:spPr>
          <a:xfrm>
            <a:off x="5730146" y="2603033"/>
            <a:ext cx="4698337" cy="461665"/>
          </a:xfrm>
          <a:prstGeom prst="rect">
            <a:avLst/>
          </a:prstGeom>
          <a:noFill/>
        </p:spPr>
        <p:txBody>
          <a:bodyPr wrap="square" rtlCol="0">
            <a:spAutoFit/>
          </a:bodyPr>
          <a:lstStyle/>
          <a:p>
            <a:r>
              <a:rPr lang="cs-CZ" sz="2400" dirty="0">
                <a:latin typeface="Georgia" panose="02040502050405020303" pitchFamily="18" charset="0"/>
              </a:rPr>
              <a:t>Cauchy-Schwarzova nerovnost</a:t>
            </a:r>
          </a:p>
        </p:txBody>
      </p:sp>
      <p:pic>
        <p:nvPicPr>
          <p:cNvPr id="11" name="Obrázek 10" descr="Obsah obrázku rukopis, Písmo, text, kaligrafie&#10;&#10;Obsah vygenerovaný umělou inteligencí může být nesprávný.">
            <a:extLst>
              <a:ext uri="{FF2B5EF4-FFF2-40B4-BE49-F238E27FC236}">
                <a16:creationId xmlns:a16="http://schemas.microsoft.com/office/drawing/2014/main" id="{B83D8964-1F15-BD44-6E8B-1B5504C3E782}"/>
              </a:ext>
            </a:extLst>
          </p:cNvPr>
          <p:cNvPicPr>
            <a:picLocks noChangeAspect="1"/>
          </p:cNvPicPr>
          <p:nvPr/>
        </p:nvPicPr>
        <p:blipFill>
          <a:blip r:embed="rId5"/>
          <a:stretch>
            <a:fillRect/>
          </a:stretch>
        </p:blipFill>
        <p:spPr>
          <a:xfrm>
            <a:off x="5874838" y="3958399"/>
            <a:ext cx="3628976" cy="1358716"/>
          </a:xfrm>
          <a:prstGeom prst="rect">
            <a:avLst/>
          </a:prstGeom>
        </p:spPr>
      </p:pic>
      <p:pic>
        <p:nvPicPr>
          <p:cNvPr id="13" name="Obrázek 12" descr="Obsah obrázku Písmo, bílé, text, Grafika&#10;&#10;Obsah vygenerovaný umělou inteligencí může být nesprávný.">
            <a:extLst>
              <a:ext uri="{FF2B5EF4-FFF2-40B4-BE49-F238E27FC236}">
                <a16:creationId xmlns:a16="http://schemas.microsoft.com/office/drawing/2014/main" id="{9E0FDCE8-29C2-7F7A-A108-B2733A5DA094}"/>
              </a:ext>
            </a:extLst>
          </p:cNvPr>
          <p:cNvPicPr>
            <a:picLocks noChangeAspect="1"/>
          </p:cNvPicPr>
          <p:nvPr/>
        </p:nvPicPr>
        <p:blipFill>
          <a:blip r:embed="rId6"/>
          <a:stretch>
            <a:fillRect/>
          </a:stretch>
        </p:blipFill>
        <p:spPr>
          <a:xfrm>
            <a:off x="5780434" y="5304404"/>
            <a:ext cx="1515718" cy="510097"/>
          </a:xfrm>
          <a:prstGeom prst="rect">
            <a:avLst/>
          </a:prstGeom>
        </p:spPr>
      </p:pic>
      <p:pic>
        <p:nvPicPr>
          <p:cNvPr id="10" name="Obrázek 9" descr="Obsah obrázku Písmo, text, rukopis, bílé&#10;&#10;Obsah vygenerovaný umělou inteligencí může být nesprávný.">
            <a:extLst>
              <a:ext uri="{FF2B5EF4-FFF2-40B4-BE49-F238E27FC236}">
                <a16:creationId xmlns:a16="http://schemas.microsoft.com/office/drawing/2014/main" id="{743EF6B5-D598-1C3D-D12C-62A79016D246}"/>
              </a:ext>
            </a:extLst>
          </p:cNvPr>
          <p:cNvPicPr>
            <a:picLocks noChangeAspect="1"/>
          </p:cNvPicPr>
          <p:nvPr/>
        </p:nvPicPr>
        <p:blipFill>
          <a:blip r:embed="rId7"/>
          <a:stretch>
            <a:fillRect/>
          </a:stretch>
        </p:blipFill>
        <p:spPr>
          <a:xfrm>
            <a:off x="5810489" y="3134894"/>
            <a:ext cx="3876999" cy="924640"/>
          </a:xfrm>
          <a:prstGeom prst="rect">
            <a:avLst/>
          </a:prstGeom>
        </p:spPr>
      </p:pic>
    </p:spTree>
    <p:extLst>
      <p:ext uri="{BB962C8B-B14F-4D97-AF65-F5344CB8AC3E}">
        <p14:creationId xmlns:p14="http://schemas.microsoft.com/office/powerpoint/2010/main" val="80117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EA9689-DDA6-38DF-2AFE-99092F6364DA}"/>
              </a:ext>
            </a:extLst>
          </p:cNvPr>
          <p:cNvSpPr>
            <a:spLocks noGrp="1"/>
          </p:cNvSpPr>
          <p:nvPr>
            <p:ph type="title"/>
          </p:nvPr>
        </p:nvSpPr>
        <p:spPr/>
        <p:txBody>
          <a:bodyPr/>
          <a:lstStyle/>
          <a:p>
            <a:r>
              <a:rPr lang="cs-CZ" sz="3600" b="0" i="0" u="none" strike="noStrike" baseline="0" dirty="0">
                <a:solidFill>
                  <a:srgbClr val="0070C0"/>
                </a:solidFill>
                <a:latin typeface="Georgia" panose="02040502050405020303" pitchFamily="18" charset="0"/>
              </a:rPr>
              <a:t>Vázané extrémy funkce</a:t>
            </a:r>
            <a:endParaRPr lang="cs-CZ" dirty="0"/>
          </a:p>
        </p:txBody>
      </p:sp>
      <p:pic>
        <p:nvPicPr>
          <p:cNvPr id="4" name="Zástupný obsah 3" descr="Obsah obrázku text, Písmo, bílé, typografie&#10;&#10;Obsah vygenerovaný umělou inteligencí může být nesprávný.">
            <a:extLst>
              <a:ext uri="{FF2B5EF4-FFF2-40B4-BE49-F238E27FC236}">
                <a16:creationId xmlns:a16="http://schemas.microsoft.com/office/drawing/2014/main" id="{9E1A4186-D1B2-765C-1AD5-41EBF4B1B26E}"/>
              </a:ext>
            </a:extLst>
          </p:cNvPr>
          <p:cNvPicPr>
            <a:picLocks noGrp="1" noChangeAspect="1"/>
          </p:cNvPicPr>
          <p:nvPr>
            <p:ph idx="1"/>
          </p:nvPr>
        </p:nvPicPr>
        <p:blipFill>
          <a:blip r:embed="rId2"/>
          <a:stretch>
            <a:fillRect/>
          </a:stretch>
        </p:blipFill>
        <p:spPr>
          <a:xfrm>
            <a:off x="1606858" y="1556791"/>
            <a:ext cx="6110710" cy="1003251"/>
          </a:xfrm>
          <a:prstGeom prst="rect">
            <a:avLst/>
          </a:prstGeom>
        </p:spPr>
      </p:pic>
      <p:sp>
        <p:nvSpPr>
          <p:cNvPr id="5" name="TextovéPole 4">
            <a:extLst>
              <a:ext uri="{FF2B5EF4-FFF2-40B4-BE49-F238E27FC236}">
                <a16:creationId xmlns:a16="http://schemas.microsoft.com/office/drawing/2014/main" id="{90F4FBB6-3E14-0086-C9AF-2AE151D846EC}"/>
              </a:ext>
            </a:extLst>
          </p:cNvPr>
          <p:cNvSpPr txBox="1"/>
          <p:nvPr/>
        </p:nvSpPr>
        <p:spPr>
          <a:xfrm>
            <a:off x="7980663" y="2501575"/>
            <a:ext cx="3062057" cy="461665"/>
          </a:xfrm>
          <a:prstGeom prst="rect">
            <a:avLst/>
          </a:prstGeom>
          <a:noFill/>
        </p:spPr>
        <p:txBody>
          <a:bodyPr wrap="none" rtlCol="0">
            <a:spAutoFit/>
          </a:bodyPr>
          <a:lstStyle/>
          <a:p>
            <a:r>
              <a:rPr lang="cs-CZ" sz="2400" dirty="0">
                <a:latin typeface="Georgia" panose="02040502050405020303" pitchFamily="18" charset="0"/>
              </a:rPr>
              <a:t>Analytická geometrie</a:t>
            </a:r>
          </a:p>
        </p:txBody>
      </p:sp>
      <p:pic>
        <p:nvPicPr>
          <p:cNvPr id="6" name="Obrázek 5" descr="Obsah obrázku text, Písmo, bílé, rukopis&#10;&#10;Obsah vygenerovaný umělou inteligencí může být nesprávný.">
            <a:extLst>
              <a:ext uri="{FF2B5EF4-FFF2-40B4-BE49-F238E27FC236}">
                <a16:creationId xmlns:a16="http://schemas.microsoft.com/office/drawing/2014/main" id="{2C531D03-13F5-C049-1468-725145641A1F}"/>
              </a:ext>
            </a:extLst>
          </p:cNvPr>
          <p:cNvPicPr>
            <a:picLocks noChangeAspect="1"/>
          </p:cNvPicPr>
          <p:nvPr/>
        </p:nvPicPr>
        <p:blipFill>
          <a:blip r:embed="rId3"/>
          <a:stretch>
            <a:fillRect/>
          </a:stretch>
        </p:blipFill>
        <p:spPr>
          <a:xfrm>
            <a:off x="1684204" y="2474503"/>
            <a:ext cx="5358455" cy="815089"/>
          </a:xfrm>
          <a:prstGeom prst="rect">
            <a:avLst/>
          </a:prstGeom>
        </p:spPr>
      </p:pic>
      <p:pic>
        <p:nvPicPr>
          <p:cNvPr id="7" name="Obrázek 6" descr="Obsah obrázku Písmo, bílé, typografie, kaligrafie&#10;&#10;Obsah vygenerovaný umělou inteligencí může být nesprávný.">
            <a:extLst>
              <a:ext uri="{FF2B5EF4-FFF2-40B4-BE49-F238E27FC236}">
                <a16:creationId xmlns:a16="http://schemas.microsoft.com/office/drawing/2014/main" id="{9DCFBDCF-D285-3ECB-08BA-4DBDA1687BDF}"/>
              </a:ext>
            </a:extLst>
          </p:cNvPr>
          <p:cNvPicPr>
            <a:picLocks noChangeAspect="1"/>
          </p:cNvPicPr>
          <p:nvPr/>
        </p:nvPicPr>
        <p:blipFill>
          <a:blip r:embed="rId4"/>
          <a:stretch>
            <a:fillRect/>
          </a:stretch>
        </p:blipFill>
        <p:spPr>
          <a:xfrm>
            <a:off x="1812603" y="3249699"/>
            <a:ext cx="3172577" cy="472511"/>
          </a:xfrm>
          <a:prstGeom prst="rect">
            <a:avLst/>
          </a:prstGeom>
        </p:spPr>
      </p:pic>
      <p:pic>
        <p:nvPicPr>
          <p:cNvPr id="8" name="Obrázek 7">
            <a:extLst>
              <a:ext uri="{FF2B5EF4-FFF2-40B4-BE49-F238E27FC236}">
                <a16:creationId xmlns:a16="http://schemas.microsoft.com/office/drawing/2014/main" id="{F1FF0EB2-B474-92AA-CC5E-1C0E22932657}"/>
              </a:ext>
            </a:extLst>
          </p:cNvPr>
          <p:cNvPicPr>
            <a:picLocks noChangeAspect="1"/>
          </p:cNvPicPr>
          <p:nvPr/>
        </p:nvPicPr>
        <p:blipFill>
          <a:blip r:embed="rId5"/>
          <a:stretch>
            <a:fillRect/>
          </a:stretch>
        </p:blipFill>
        <p:spPr>
          <a:xfrm>
            <a:off x="8049013" y="3688530"/>
            <a:ext cx="3008018" cy="2594917"/>
          </a:xfrm>
          <a:prstGeom prst="rect">
            <a:avLst/>
          </a:prstGeom>
        </p:spPr>
      </p:pic>
      <p:pic>
        <p:nvPicPr>
          <p:cNvPr id="10" name="Obrázek 9" descr="Obsah obrázku Písmo, řada/pruh, bílé, rukopis&#10;&#10;Obsah vygenerovaný umělou inteligencí může být nesprávný.">
            <a:extLst>
              <a:ext uri="{FF2B5EF4-FFF2-40B4-BE49-F238E27FC236}">
                <a16:creationId xmlns:a16="http://schemas.microsoft.com/office/drawing/2014/main" id="{6907EFCA-689A-54F1-F916-755D2A73F248}"/>
              </a:ext>
            </a:extLst>
          </p:cNvPr>
          <p:cNvPicPr>
            <a:picLocks noChangeAspect="1"/>
          </p:cNvPicPr>
          <p:nvPr/>
        </p:nvPicPr>
        <p:blipFill>
          <a:blip r:embed="rId6"/>
          <a:stretch>
            <a:fillRect/>
          </a:stretch>
        </p:blipFill>
        <p:spPr>
          <a:xfrm>
            <a:off x="5348980" y="3241498"/>
            <a:ext cx="3034975" cy="472511"/>
          </a:xfrm>
          <a:prstGeom prst="rect">
            <a:avLst/>
          </a:prstGeom>
        </p:spPr>
      </p:pic>
      <p:pic>
        <p:nvPicPr>
          <p:cNvPr id="12" name="Obrázek 11" descr="Obsah obrázku Písmo, diagram, rukopis, bílé&#10;&#10;Obsah vygenerovaný umělou inteligencí může být nesprávný.">
            <a:extLst>
              <a:ext uri="{FF2B5EF4-FFF2-40B4-BE49-F238E27FC236}">
                <a16:creationId xmlns:a16="http://schemas.microsoft.com/office/drawing/2014/main" id="{E9E65B7C-9A27-9BEE-DA0D-C6879DBF9161}"/>
              </a:ext>
            </a:extLst>
          </p:cNvPr>
          <p:cNvPicPr>
            <a:picLocks noChangeAspect="1"/>
          </p:cNvPicPr>
          <p:nvPr/>
        </p:nvPicPr>
        <p:blipFill>
          <a:blip r:embed="rId7"/>
          <a:stretch>
            <a:fillRect/>
          </a:stretch>
        </p:blipFill>
        <p:spPr>
          <a:xfrm>
            <a:off x="1812603" y="3705679"/>
            <a:ext cx="2327210" cy="1412376"/>
          </a:xfrm>
          <a:prstGeom prst="rect">
            <a:avLst/>
          </a:prstGeom>
        </p:spPr>
      </p:pic>
      <p:pic>
        <p:nvPicPr>
          <p:cNvPr id="14" name="Obrázek 13" descr="Obsah obrázku Písmo, text, diagram, bílé&#10;&#10;Obsah vygenerovaný umělou inteligencí může být nesprávný.">
            <a:extLst>
              <a:ext uri="{FF2B5EF4-FFF2-40B4-BE49-F238E27FC236}">
                <a16:creationId xmlns:a16="http://schemas.microsoft.com/office/drawing/2014/main" id="{0FC41ECD-78CD-2DEC-9852-8D97FD2BAD59}"/>
              </a:ext>
            </a:extLst>
          </p:cNvPr>
          <p:cNvPicPr>
            <a:picLocks noChangeAspect="1"/>
          </p:cNvPicPr>
          <p:nvPr/>
        </p:nvPicPr>
        <p:blipFill>
          <a:blip r:embed="rId8"/>
          <a:stretch>
            <a:fillRect/>
          </a:stretch>
        </p:blipFill>
        <p:spPr>
          <a:xfrm>
            <a:off x="4098747" y="3663933"/>
            <a:ext cx="2659891" cy="1479466"/>
          </a:xfrm>
          <a:prstGeom prst="rect">
            <a:avLst/>
          </a:prstGeom>
        </p:spPr>
      </p:pic>
      <p:pic>
        <p:nvPicPr>
          <p:cNvPr id="9" name="Obrázek 8" descr="Obsah obrázku Písmo, diagram, bílé, typografie&#10;&#10;Obsah vygenerovaný umělou inteligencí může být nesprávný.">
            <a:extLst>
              <a:ext uri="{FF2B5EF4-FFF2-40B4-BE49-F238E27FC236}">
                <a16:creationId xmlns:a16="http://schemas.microsoft.com/office/drawing/2014/main" id="{152B1D59-C81B-8F4A-60B1-3A7DEADF5A9A}"/>
              </a:ext>
            </a:extLst>
          </p:cNvPr>
          <p:cNvPicPr>
            <a:picLocks noChangeAspect="1"/>
          </p:cNvPicPr>
          <p:nvPr/>
        </p:nvPicPr>
        <p:blipFill>
          <a:blip r:embed="rId9"/>
          <a:stretch>
            <a:fillRect/>
          </a:stretch>
        </p:blipFill>
        <p:spPr>
          <a:xfrm>
            <a:off x="1834396" y="5154562"/>
            <a:ext cx="1977553" cy="1075789"/>
          </a:xfrm>
          <a:prstGeom prst="rect">
            <a:avLst/>
          </a:prstGeom>
        </p:spPr>
      </p:pic>
      <p:pic>
        <p:nvPicPr>
          <p:cNvPr id="13" name="Obrázek 12" descr="Obsah obrázku Písmo, diagram, řada/pruh, bílé&#10;&#10;Obsah vygenerovaný umělou inteligencí může být nesprávný.">
            <a:extLst>
              <a:ext uri="{FF2B5EF4-FFF2-40B4-BE49-F238E27FC236}">
                <a16:creationId xmlns:a16="http://schemas.microsoft.com/office/drawing/2014/main" id="{CB9ABFC0-A6D3-8B11-FAC5-A78ED6CB8056}"/>
              </a:ext>
            </a:extLst>
          </p:cNvPr>
          <p:cNvPicPr>
            <a:picLocks noChangeAspect="1"/>
          </p:cNvPicPr>
          <p:nvPr/>
        </p:nvPicPr>
        <p:blipFill>
          <a:blip r:embed="rId10"/>
          <a:stretch>
            <a:fillRect/>
          </a:stretch>
        </p:blipFill>
        <p:spPr>
          <a:xfrm>
            <a:off x="4363431" y="5213419"/>
            <a:ext cx="2346766" cy="1016932"/>
          </a:xfrm>
          <a:prstGeom prst="rect">
            <a:avLst/>
          </a:prstGeom>
        </p:spPr>
      </p:pic>
    </p:spTree>
    <p:extLst>
      <p:ext uri="{BB962C8B-B14F-4D97-AF65-F5344CB8AC3E}">
        <p14:creationId xmlns:p14="http://schemas.microsoft.com/office/powerpoint/2010/main" val="2902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B344B4-5469-A82B-50C4-B9AFEB1A2FD6}"/>
              </a:ext>
            </a:extLst>
          </p:cNvPr>
          <p:cNvSpPr>
            <a:spLocks noGrp="1"/>
          </p:cNvSpPr>
          <p:nvPr>
            <p:ph type="title"/>
          </p:nvPr>
        </p:nvSpPr>
        <p:spPr/>
        <p:txBody>
          <a:bodyPr/>
          <a:lstStyle/>
          <a:p>
            <a:r>
              <a:rPr lang="cs-CZ" sz="3600" b="0" i="0" u="none" strike="noStrike" baseline="0" dirty="0">
                <a:solidFill>
                  <a:srgbClr val="0070C0"/>
                </a:solidFill>
                <a:latin typeface="Georgia" panose="02040502050405020303" pitchFamily="18" charset="0"/>
              </a:rPr>
              <a:t>Vázané extrémy funkce</a:t>
            </a:r>
            <a:endParaRPr lang="cs-CZ" dirty="0"/>
          </a:p>
        </p:txBody>
      </p:sp>
      <p:pic>
        <p:nvPicPr>
          <p:cNvPr id="4" name="Zástupný obsah 3" descr="Obsah obrázku text, Písmo, bílé, typografie&#10;&#10;Obsah vygenerovaný umělou inteligencí může být nesprávný.">
            <a:extLst>
              <a:ext uri="{FF2B5EF4-FFF2-40B4-BE49-F238E27FC236}">
                <a16:creationId xmlns:a16="http://schemas.microsoft.com/office/drawing/2014/main" id="{197BB1C2-4FE8-2134-CC3D-F84A4A866787}"/>
              </a:ext>
            </a:extLst>
          </p:cNvPr>
          <p:cNvPicPr>
            <a:picLocks noGrp="1" noChangeAspect="1"/>
          </p:cNvPicPr>
          <p:nvPr>
            <p:ph idx="1"/>
          </p:nvPr>
        </p:nvPicPr>
        <p:blipFill>
          <a:blip r:embed="rId2"/>
          <a:stretch>
            <a:fillRect/>
          </a:stretch>
        </p:blipFill>
        <p:spPr>
          <a:xfrm>
            <a:off x="1594551" y="1417636"/>
            <a:ext cx="6314220" cy="1036663"/>
          </a:xfrm>
          <a:prstGeom prst="rect">
            <a:avLst/>
          </a:prstGeom>
        </p:spPr>
      </p:pic>
      <p:sp>
        <p:nvSpPr>
          <p:cNvPr id="5" name="TextovéPole 4">
            <a:extLst>
              <a:ext uri="{FF2B5EF4-FFF2-40B4-BE49-F238E27FC236}">
                <a16:creationId xmlns:a16="http://schemas.microsoft.com/office/drawing/2014/main" id="{0561630D-269D-E998-907D-F9519FAD6F25}"/>
              </a:ext>
            </a:extLst>
          </p:cNvPr>
          <p:cNvSpPr txBox="1"/>
          <p:nvPr/>
        </p:nvSpPr>
        <p:spPr>
          <a:xfrm>
            <a:off x="1773932" y="2454299"/>
            <a:ext cx="3238387" cy="461665"/>
          </a:xfrm>
          <a:prstGeom prst="rect">
            <a:avLst/>
          </a:prstGeom>
          <a:noFill/>
        </p:spPr>
        <p:txBody>
          <a:bodyPr wrap="none" rtlCol="0">
            <a:spAutoFit/>
          </a:bodyPr>
          <a:lstStyle/>
          <a:p>
            <a:r>
              <a:rPr lang="cs-CZ" sz="2400" dirty="0">
                <a:latin typeface="Georgia" panose="02040502050405020303" pitchFamily="18" charset="0"/>
              </a:rPr>
              <a:t>Metoda diskriminantu</a:t>
            </a:r>
          </a:p>
        </p:txBody>
      </p:sp>
      <p:pic>
        <p:nvPicPr>
          <p:cNvPr id="9" name="Obrázek 8" descr="Obsah obrázku Písmo, bílé, text, kaligrafie&#10;&#10;Obsah vygenerovaný umělou inteligencí může být nesprávný.">
            <a:extLst>
              <a:ext uri="{FF2B5EF4-FFF2-40B4-BE49-F238E27FC236}">
                <a16:creationId xmlns:a16="http://schemas.microsoft.com/office/drawing/2014/main" id="{355B76EF-90D9-0145-211B-7316398554B6}"/>
              </a:ext>
            </a:extLst>
          </p:cNvPr>
          <p:cNvPicPr>
            <a:picLocks noChangeAspect="1"/>
          </p:cNvPicPr>
          <p:nvPr/>
        </p:nvPicPr>
        <p:blipFill>
          <a:blip r:embed="rId3"/>
          <a:stretch>
            <a:fillRect/>
          </a:stretch>
        </p:blipFill>
        <p:spPr>
          <a:xfrm>
            <a:off x="1769252" y="4002710"/>
            <a:ext cx="3276840" cy="549532"/>
          </a:xfrm>
          <a:prstGeom prst="rect">
            <a:avLst/>
          </a:prstGeom>
        </p:spPr>
      </p:pic>
      <p:pic>
        <p:nvPicPr>
          <p:cNvPr id="8" name="Obrázek 7" descr="Obsah obrázku Písmo, rukopis, kaligrafie, bílé&#10;&#10;Obsah vygenerovaný umělou inteligencí může být nesprávný.">
            <a:extLst>
              <a:ext uri="{FF2B5EF4-FFF2-40B4-BE49-F238E27FC236}">
                <a16:creationId xmlns:a16="http://schemas.microsoft.com/office/drawing/2014/main" id="{64C70C4F-E80E-365F-0BF4-824ECEA15FE2}"/>
              </a:ext>
            </a:extLst>
          </p:cNvPr>
          <p:cNvPicPr>
            <a:picLocks noChangeAspect="1"/>
          </p:cNvPicPr>
          <p:nvPr/>
        </p:nvPicPr>
        <p:blipFill>
          <a:blip r:embed="rId4"/>
          <a:stretch>
            <a:fillRect/>
          </a:stretch>
        </p:blipFill>
        <p:spPr>
          <a:xfrm>
            <a:off x="1773932" y="2983698"/>
            <a:ext cx="3344427" cy="935001"/>
          </a:xfrm>
          <a:prstGeom prst="rect">
            <a:avLst/>
          </a:prstGeom>
        </p:spPr>
      </p:pic>
      <p:pic>
        <p:nvPicPr>
          <p:cNvPr id="7" name="Obrázek 6" descr="Obsah obrázku diagram, řada/pruh, Vykreslený graf, kruh&#10;&#10;Obsah vygenerovaný umělou inteligencí může být nesprávný.">
            <a:extLst>
              <a:ext uri="{FF2B5EF4-FFF2-40B4-BE49-F238E27FC236}">
                <a16:creationId xmlns:a16="http://schemas.microsoft.com/office/drawing/2014/main" id="{62ADD5E5-BA6E-8D9B-F67E-533BAD81D4A2}"/>
              </a:ext>
            </a:extLst>
          </p:cNvPr>
          <p:cNvPicPr>
            <a:picLocks noChangeAspect="1"/>
          </p:cNvPicPr>
          <p:nvPr/>
        </p:nvPicPr>
        <p:blipFill>
          <a:blip r:embed="rId5"/>
          <a:stretch>
            <a:fillRect/>
          </a:stretch>
        </p:blipFill>
        <p:spPr>
          <a:xfrm>
            <a:off x="6562929" y="2685131"/>
            <a:ext cx="2880320" cy="3510390"/>
          </a:xfrm>
          <a:prstGeom prst="rect">
            <a:avLst/>
          </a:prstGeom>
        </p:spPr>
      </p:pic>
      <p:pic>
        <p:nvPicPr>
          <p:cNvPr id="10" name="Obrázek 9" descr="Obsah obrázku Písmo, bílé, text, typografie&#10;&#10;Obsah vygenerovaný umělou inteligencí může být nesprávný.">
            <a:extLst>
              <a:ext uri="{FF2B5EF4-FFF2-40B4-BE49-F238E27FC236}">
                <a16:creationId xmlns:a16="http://schemas.microsoft.com/office/drawing/2014/main" id="{0B0BA071-4E7E-5D89-C142-F9640CD43D8F}"/>
              </a:ext>
            </a:extLst>
          </p:cNvPr>
          <p:cNvPicPr>
            <a:picLocks noChangeAspect="1"/>
          </p:cNvPicPr>
          <p:nvPr/>
        </p:nvPicPr>
        <p:blipFill>
          <a:blip r:embed="rId6"/>
          <a:stretch>
            <a:fillRect/>
          </a:stretch>
        </p:blipFill>
        <p:spPr>
          <a:xfrm>
            <a:off x="1801069" y="5005445"/>
            <a:ext cx="3573264" cy="861412"/>
          </a:xfrm>
          <a:prstGeom prst="rect">
            <a:avLst/>
          </a:prstGeom>
        </p:spPr>
      </p:pic>
    </p:spTree>
    <p:extLst>
      <p:ext uri="{BB962C8B-B14F-4D97-AF65-F5344CB8AC3E}">
        <p14:creationId xmlns:p14="http://schemas.microsoft.com/office/powerpoint/2010/main" val="194748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C72E68-CEF7-A9BB-29F2-CC1FC1646BC0}"/>
              </a:ext>
            </a:extLst>
          </p:cNvPr>
          <p:cNvSpPr>
            <a:spLocks noGrp="1"/>
          </p:cNvSpPr>
          <p:nvPr>
            <p:ph type="title"/>
          </p:nvPr>
        </p:nvSpPr>
        <p:spPr/>
        <p:txBody>
          <a:bodyPr/>
          <a:lstStyle/>
          <a:p>
            <a:r>
              <a:rPr lang="cs-CZ" sz="3600" b="0" i="0" u="none" strike="noStrike" baseline="0" dirty="0">
                <a:solidFill>
                  <a:srgbClr val="0070C0"/>
                </a:solidFill>
                <a:latin typeface="Georgia" panose="02040502050405020303" pitchFamily="18" charset="0"/>
              </a:rPr>
              <a:t>Vázané extrémy funkce</a:t>
            </a:r>
            <a:endParaRPr lang="cs-CZ" dirty="0"/>
          </a:p>
        </p:txBody>
      </p:sp>
      <p:pic>
        <p:nvPicPr>
          <p:cNvPr id="6" name="Zástupný obsah 5">
            <a:extLst>
              <a:ext uri="{FF2B5EF4-FFF2-40B4-BE49-F238E27FC236}">
                <a16:creationId xmlns:a16="http://schemas.microsoft.com/office/drawing/2014/main" id="{6104D8E7-650A-B183-9440-321C6216A47F}"/>
              </a:ext>
            </a:extLst>
          </p:cNvPr>
          <p:cNvPicPr>
            <a:picLocks noGrp="1" noChangeAspect="1"/>
          </p:cNvPicPr>
          <p:nvPr>
            <p:ph idx="1"/>
          </p:nvPr>
        </p:nvPicPr>
        <p:blipFill>
          <a:blip r:embed="rId2"/>
          <a:stretch>
            <a:fillRect/>
          </a:stretch>
        </p:blipFill>
        <p:spPr>
          <a:xfrm>
            <a:off x="1593436" y="1772816"/>
            <a:ext cx="6993638" cy="4572000"/>
          </a:xfrm>
          <a:prstGeom prst="rect">
            <a:avLst/>
          </a:prstGeom>
        </p:spPr>
      </p:pic>
      <p:pic>
        <p:nvPicPr>
          <p:cNvPr id="4" name="Obrázek 3" descr="Obsah obrázku Písmo, rukopis, text, bílé&#10;&#10;Obsah vygenerovaný umělou inteligencí může být nesprávný.">
            <a:extLst>
              <a:ext uri="{FF2B5EF4-FFF2-40B4-BE49-F238E27FC236}">
                <a16:creationId xmlns:a16="http://schemas.microsoft.com/office/drawing/2014/main" id="{3EB25B28-EEF5-2894-6B72-8B49441D873C}"/>
              </a:ext>
            </a:extLst>
          </p:cNvPr>
          <p:cNvPicPr>
            <a:picLocks noChangeAspect="1"/>
          </p:cNvPicPr>
          <p:nvPr/>
        </p:nvPicPr>
        <p:blipFill>
          <a:blip r:embed="rId3"/>
          <a:stretch>
            <a:fillRect/>
          </a:stretch>
        </p:blipFill>
        <p:spPr>
          <a:xfrm>
            <a:off x="7894612" y="1840265"/>
            <a:ext cx="3297964" cy="1239836"/>
          </a:xfrm>
          <a:prstGeom prst="rect">
            <a:avLst/>
          </a:prstGeom>
        </p:spPr>
      </p:pic>
    </p:spTree>
    <p:extLst>
      <p:ext uri="{BB962C8B-B14F-4D97-AF65-F5344CB8AC3E}">
        <p14:creationId xmlns:p14="http://schemas.microsoft.com/office/powerpoint/2010/main" val="285418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7B8D5D-A4EC-BFD5-A5F7-5311E4DF236F}"/>
              </a:ext>
            </a:extLst>
          </p:cNvPr>
          <p:cNvSpPr>
            <a:spLocks noGrp="1"/>
          </p:cNvSpPr>
          <p:nvPr>
            <p:ph type="title"/>
          </p:nvPr>
        </p:nvSpPr>
        <p:spPr/>
        <p:txBody>
          <a:bodyPr/>
          <a:lstStyle/>
          <a:p>
            <a:r>
              <a:rPr lang="cs-CZ" sz="3600" b="0" i="0" u="none" strike="noStrike" baseline="0" dirty="0">
                <a:solidFill>
                  <a:srgbClr val="0070C0"/>
                </a:solidFill>
                <a:latin typeface="Georgia" panose="02040502050405020303" pitchFamily="18" charset="0"/>
              </a:rPr>
              <a:t>Vázané extrémy funkce</a:t>
            </a:r>
            <a:endParaRPr lang="cs-CZ" dirty="0"/>
          </a:p>
        </p:txBody>
      </p:sp>
      <p:pic>
        <p:nvPicPr>
          <p:cNvPr id="8" name="Zástupný obsah 7" descr="Obsah obrázku text, Písmo, bílé, algebra&#10;&#10;Obsah vygenerovaný umělou inteligencí může být nesprávný.">
            <a:extLst>
              <a:ext uri="{FF2B5EF4-FFF2-40B4-BE49-F238E27FC236}">
                <a16:creationId xmlns:a16="http://schemas.microsoft.com/office/drawing/2014/main" id="{A1BCA3A8-7F1C-EBB3-50C1-33BDA04253F9}"/>
              </a:ext>
            </a:extLst>
          </p:cNvPr>
          <p:cNvPicPr>
            <a:picLocks noGrp="1" noChangeAspect="1"/>
          </p:cNvPicPr>
          <p:nvPr>
            <p:ph idx="1"/>
          </p:nvPr>
        </p:nvPicPr>
        <p:blipFill>
          <a:blip r:embed="rId2"/>
          <a:stretch>
            <a:fillRect/>
          </a:stretch>
        </p:blipFill>
        <p:spPr>
          <a:xfrm>
            <a:off x="1593436" y="1417637"/>
            <a:ext cx="5889221" cy="1239836"/>
          </a:xfrm>
        </p:spPr>
      </p:pic>
      <p:pic>
        <p:nvPicPr>
          <p:cNvPr id="4" name="Obrázek 3" descr="Obsah obrázku text, Písmo, řada/pruh, rukopis&#10;&#10;Obsah vygenerovaný umělou inteligencí může být nesprávný.">
            <a:extLst>
              <a:ext uri="{FF2B5EF4-FFF2-40B4-BE49-F238E27FC236}">
                <a16:creationId xmlns:a16="http://schemas.microsoft.com/office/drawing/2014/main" id="{2B4EEAF5-E134-3C03-0D7A-74D8F1B6DE62}"/>
              </a:ext>
            </a:extLst>
          </p:cNvPr>
          <p:cNvPicPr>
            <a:picLocks noChangeAspect="1"/>
          </p:cNvPicPr>
          <p:nvPr/>
        </p:nvPicPr>
        <p:blipFill>
          <a:blip r:embed="rId3"/>
          <a:stretch>
            <a:fillRect/>
          </a:stretch>
        </p:blipFill>
        <p:spPr>
          <a:xfrm>
            <a:off x="1593435" y="2492896"/>
            <a:ext cx="5654835" cy="936104"/>
          </a:xfrm>
          <a:prstGeom prst="rect">
            <a:avLst/>
          </a:prstGeom>
        </p:spPr>
      </p:pic>
      <p:pic>
        <p:nvPicPr>
          <p:cNvPr id="10" name="Obrázek 9" descr="Obsah obrázku Písmo, rukopis, text, bílé&#10;&#10;Obsah vygenerovaný umělou inteligencí může být nesprávný.">
            <a:extLst>
              <a:ext uri="{FF2B5EF4-FFF2-40B4-BE49-F238E27FC236}">
                <a16:creationId xmlns:a16="http://schemas.microsoft.com/office/drawing/2014/main" id="{C723C710-B1CA-2101-E69E-97522DD2377B}"/>
              </a:ext>
            </a:extLst>
          </p:cNvPr>
          <p:cNvPicPr>
            <a:picLocks noChangeAspect="1"/>
          </p:cNvPicPr>
          <p:nvPr/>
        </p:nvPicPr>
        <p:blipFill>
          <a:blip r:embed="rId4"/>
          <a:stretch>
            <a:fillRect/>
          </a:stretch>
        </p:blipFill>
        <p:spPr>
          <a:xfrm>
            <a:off x="1605123" y="3290302"/>
            <a:ext cx="4223172" cy="1440160"/>
          </a:xfrm>
          <a:prstGeom prst="rect">
            <a:avLst/>
          </a:prstGeom>
        </p:spPr>
      </p:pic>
      <p:pic>
        <p:nvPicPr>
          <p:cNvPr id="12" name="Obrázek 11">
            <a:extLst>
              <a:ext uri="{FF2B5EF4-FFF2-40B4-BE49-F238E27FC236}">
                <a16:creationId xmlns:a16="http://schemas.microsoft.com/office/drawing/2014/main" id="{ACB38AE2-C024-D241-3565-0EB39406E311}"/>
              </a:ext>
            </a:extLst>
          </p:cNvPr>
          <p:cNvPicPr>
            <a:picLocks noChangeAspect="1"/>
          </p:cNvPicPr>
          <p:nvPr/>
        </p:nvPicPr>
        <p:blipFill>
          <a:blip r:embed="rId5"/>
          <a:stretch>
            <a:fillRect/>
          </a:stretch>
        </p:blipFill>
        <p:spPr>
          <a:xfrm>
            <a:off x="1701924" y="4915720"/>
            <a:ext cx="7660439" cy="639986"/>
          </a:xfrm>
          <a:prstGeom prst="rect">
            <a:avLst/>
          </a:prstGeom>
        </p:spPr>
      </p:pic>
      <p:pic>
        <p:nvPicPr>
          <p:cNvPr id="5" name="Obrázek 4" descr="Obsah obrázku Písmo, text, bílé, rukopis&#10;&#10;Obsah vygenerovaný umělou inteligencí může být nesprávný.">
            <a:extLst>
              <a:ext uri="{FF2B5EF4-FFF2-40B4-BE49-F238E27FC236}">
                <a16:creationId xmlns:a16="http://schemas.microsoft.com/office/drawing/2014/main" id="{5397C56A-1D10-BDE2-37B0-D27D22B4CA1C}"/>
              </a:ext>
            </a:extLst>
          </p:cNvPr>
          <p:cNvPicPr>
            <a:picLocks noChangeAspect="1"/>
          </p:cNvPicPr>
          <p:nvPr/>
        </p:nvPicPr>
        <p:blipFill>
          <a:blip r:embed="rId6"/>
          <a:stretch>
            <a:fillRect/>
          </a:stretch>
        </p:blipFill>
        <p:spPr>
          <a:xfrm>
            <a:off x="1605123" y="5715895"/>
            <a:ext cx="5239877" cy="639985"/>
          </a:xfrm>
          <a:prstGeom prst="rect">
            <a:avLst/>
          </a:prstGeom>
        </p:spPr>
      </p:pic>
    </p:spTree>
    <p:extLst>
      <p:ext uri="{BB962C8B-B14F-4D97-AF65-F5344CB8AC3E}">
        <p14:creationId xmlns:p14="http://schemas.microsoft.com/office/powerpoint/2010/main" val="189424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2A05BE-7968-628D-3334-B33A829E3BD3}"/>
              </a:ext>
            </a:extLst>
          </p:cNvPr>
          <p:cNvSpPr>
            <a:spLocks noGrp="1"/>
          </p:cNvSpPr>
          <p:nvPr>
            <p:ph type="title"/>
          </p:nvPr>
        </p:nvSpPr>
        <p:spPr/>
        <p:txBody>
          <a:bodyPr/>
          <a:lstStyle/>
          <a:p>
            <a:r>
              <a:rPr lang="cs-CZ" sz="3600" b="0" i="0" u="none" strike="noStrike" baseline="0" dirty="0">
                <a:solidFill>
                  <a:srgbClr val="0070C0"/>
                </a:solidFill>
                <a:latin typeface="Georgia" panose="02040502050405020303" pitchFamily="18" charset="0"/>
              </a:rPr>
              <a:t>Vázané extrémy funkce</a:t>
            </a:r>
            <a:endParaRPr lang="cs-CZ" dirty="0"/>
          </a:p>
        </p:txBody>
      </p:sp>
      <p:pic>
        <p:nvPicPr>
          <p:cNvPr id="5" name="Zástupný obsah 4" descr="Obsah obrázku text, Písmo, bílé, typografie&#10;&#10;Obsah vygenerovaný umělou inteligencí může být nesprávný.">
            <a:extLst>
              <a:ext uri="{FF2B5EF4-FFF2-40B4-BE49-F238E27FC236}">
                <a16:creationId xmlns:a16="http://schemas.microsoft.com/office/drawing/2014/main" id="{3332F8A3-62F3-FAC2-7B7F-4D6A4461888D}"/>
              </a:ext>
            </a:extLst>
          </p:cNvPr>
          <p:cNvPicPr>
            <a:picLocks noGrp="1" noChangeAspect="1"/>
          </p:cNvPicPr>
          <p:nvPr>
            <p:ph idx="1"/>
          </p:nvPr>
        </p:nvPicPr>
        <p:blipFill>
          <a:blip r:embed="rId2"/>
          <a:stretch>
            <a:fillRect/>
          </a:stretch>
        </p:blipFill>
        <p:spPr>
          <a:xfrm>
            <a:off x="1593435" y="1628800"/>
            <a:ext cx="5883207" cy="864096"/>
          </a:xfrm>
        </p:spPr>
      </p:pic>
      <p:pic>
        <p:nvPicPr>
          <p:cNvPr id="7" name="Obrázek 6" descr="Obsah obrázku diagram, řada/pruh, kruh&#10;&#10;Obsah vygenerovaný umělou inteligencí může být nesprávný.">
            <a:extLst>
              <a:ext uri="{FF2B5EF4-FFF2-40B4-BE49-F238E27FC236}">
                <a16:creationId xmlns:a16="http://schemas.microsoft.com/office/drawing/2014/main" id="{2AED76DE-FEF2-617A-6C18-E160A59890D4}"/>
              </a:ext>
            </a:extLst>
          </p:cNvPr>
          <p:cNvPicPr>
            <a:picLocks noChangeAspect="1"/>
          </p:cNvPicPr>
          <p:nvPr/>
        </p:nvPicPr>
        <p:blipFill>
          <a:blip r:embed="rId3"/>
          <a:stretch>
            <a:fillRect/>
          </a:stretch>
        </p:blipFill>
        <p:spPr>
          <a:xfrm>
            <a:off x="6310317" y="2533652"/>
            <a:ext cx="3782255" cy="3782255"/>
          </a:xfrm>
          <a:prstGeom prst="rect">
            <a:avLst/>
          </a:prstGeom>
        </p:spPr>
      </p:pic>
      <p:pic>
        <p:nvPicPr>
          <p:cNvPr id="6" name="Obrázek 5" descr="Obsah obrázku Písmo, rukopis, text, bílé&#10;&#10;Obsah vygenerovaný umělou inteligencí může být nesprávný.">
            <a:extLst>
              <a:ext uri="{FF2B5EF4-FFF2-40B4-BE49-F238E27FC236}">
                <a16:creationId xmlns:a16="http://schemas.microsoft.com/office/drawing/2014/main" id="{9834F3A2-40AE-DFB3-04EF-EA67CF7260E8}"/>
              </a:ext>
            </a:extLst>
          </p:cNvPr>
          <p:cNvPicPr>
            <a:picLocks noChangeAspect="1"/>
          </p:cNvPicPr>
          <p:nvPr/>
        </p:nvPicPr>
        <p:blipFill>
          <a:blip r:embed="rId4"/>
          <a:stretch>
            <a:fillRect/>
          </a:stretch>
        </p:blipFill>
        <p:spPr>
          <a:xfrm>
            <a:off x="1593434" y="3175874"/>
            <a:ext cx="3777645" cy="1546290"/>
          </a:xfrm>
          <a:prstGeom prst="rect">
            <a:avLst/>
          </a:prstGeom>
        </p:spPr>
      </p:pic>
      <p:pic>
        <p:nvPicPr>
          <p:cNvPr id="9" name="Obrázek 8" descr="Obsah obrázku Písmo, rukopis, diagram, bílé&#10;&#10;Obsah vygenerovaný umělou inteligencí může být nesprávný.">
            <a:extLst>
              <a:ext uri="{FF2B5EF4-FFF2-40B4-BE49-F238E27FC236}">
                <a16:creationId xmlns:a16="http://schemas.microsoft.com/office/drawing/2014/main" id="{C8AC9986-AC66-8017-E568-23EC0DF5AF0B}"/>
              </a:ext>
            </a:extLst>
          </p:cNvPr>
          <p:cNvPicPr>
            <a:picLocks noChangeAspect="1"/>
          </p:cNvPicPr>
          <p:nvPr/>
        </p:nvPicPr>
        <p:blipFill>
          <a:blip r:embed="rId5"/>
          <a:stretch>
            <a:fillRect/>
          </a:stretch>
        </p:blipFill>
        <p:spPr>
          <a:xfrm>
            <a:off x="1593434" y="4722164"/>
            <a:ext cx="3348850" cy="1656225"/>
          </a:xfrm>
          <a:prstGeom prst="rect">
            <a:avLst/>
          </a:prstGeom>
        </p:spPr>
      </p:pic>
      <p:sp>
        <p:nvSpPr>
          <p:cNvPr id="10" name="TextovéPole 9">
            <a:extLst>
              <a:ext uri="{FF2B5EF4-FFF2-40B4-BE49-F238E27FC236}">
                <a16:creationId xmlns:a16="http://schemas.microsoft.com/office/drawing/2014/main" id="{34BFC828-481D-46BA-ECC5-C764025682C9}"/>
              </a:ext>
            </a:extLst>
          </p:cNvPr>
          <p:cNvSpPr txBox="1"/>
          <p:nvPr/>
        </p:nvSpPr>
        <p:spPr>
          <a:xfrm>
            <a:off x="1607712" y="2533652"/>
            <a:ext cx="3062057" cy="461665"/>
          </a:xfrm>
          <a:prstGeom prst="rect">
            <a:avLst/>
          </a:prstGeom>
          <a:noFill/>
        </p:spPr>
        <p:txBody>
          <a:bodyPr wrap="none" rtlCol="0">
            <a:spAutoFit/>
          </a:bodyPr>
          <a:lstStyle/>
          <a:p>
            <a:r>
              <a:rPr lang="cs-CZ" sz="2400" dirty="0">
                <a:latin typeface="Georgia" panose="02040502050405020303" pitchFamily="18" charset="0"/>
              </a:rPr>
              <a:t>Analytická geometrie</a:t>
            </a:r>
          </a:p>
        </p:txBody>
      </p:sp>
    </p:spTree>
    <p:extLst>
      <p:ext uri="{BB962C8B-B14F-4D97-AF65-F5344CB8AC3E}">
        <p14:creationId xmlns:p14="http://schemas.microsoft.com/office/powerpoint/2010/main" val="416490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abero.png"/>
          <p:cNvPicPr>
            <a:picLocks noChangeAspect="1"/>
          </p:cNvPicPr>
          <p:nvPr/>
        </p:nvPicPr>
        <p:blipFill>
          <a:blip r:embed="rId3" cstate="print"/>
          <a:stretch>
            <a:fillRect/>
          </a:stretch>
        </p:blipFill>
        <p:spPr>
          <a:xfrm>
            <a:off x="5518348" y="2645838"/>
            <a:ext cx="4128478" cy="2018368"/>
          </a:xfrm>
          <a:prstGeom prst="rect">
            <a:avLst/>
          </a:prstGeom>
        </p:spPr>
      </p:pic>
      <p:pic>
        <p:nvPicPr>
          <p:cNvPr id="3" name="Obrázek 2">
            <a:extLst>
              <a:ext uri="{FF2B5EF4-FFF2-40B4-BE49-F238E27FC236}">
                <a16:creationId xmlns:a16="http://schemas.microsoft.com/office/drawing/2014/main" id="{AE95E7F6-88E2-4767-99E6-AD203B8F97F0}"/>
              </a:ext>
            </a:extLst>
          </p:cNvPr>
          <p:cNvPicPr>
            <a:picLocks noChangeAspect="1"/>
          </p:cNvPicPr>
          <p:nvPr/>
        </p:nvPicPr>
        <p:blipFill>
          <a:blip r:embed="rId4"/>
          <a:stretch>
            <a:fillRect/>
          </a:stretch>
        </p:blipFill>
        <p:spPr>
          <a:xfrm>
            <a:off x="1431177" y="1464340"/>
            <a:ext cx="7587738" cy="812532"/>
          </a:xfrm>
          <a:prstGeom prst="rect">
            <a:avLst/>
          </a:prstGeom>
        </p:spPr>
      </p:pic>
      <p:pic>
        <p:nvPicPr>
          <p:cNvPr id="7" name="Obrázek 6">
            <a:extLst>
              <a:ext uri="{FF2B5EF4-FFF2-40B4-BE49-F238E27FC236}">
                <a16:creationId xmlns:a16="http://schemas.microsoft.com/office/drawing/2014/main" id="{62440F2C-3404-4190-96F0-2D6238CEE6E2}"/>
              </a:ext>
            </a:extLst>
          </p:cNvPr>
          <p:cNvPicPr>
            <a:picLocks noChangeAspect="1"/>
          </p:cNvPicPr>
          <p:nvPr/>
        </p:nvPicPr>
        <p:blipFill>
          <a:blip r:embed="rId5"/>
          <a:stretch>
            <a:fillRect/>
          </a:stretch>
        </p:blipFill>
        <p:spPr>
          <a:xfrm>
            <a:off x="1557329" y="2102097"/>
            <a:ext cx="5539390" cy="627964"/>
          </a:xfrm>
          <a:prstGeom prst="rect">
            <a:avLst/>
          </a:prstGeom>
        </p:spPr>
      </p:pic>
      <p:pic>
        <p:nvPicPr>
          <p:cNvPr id="9" name="Obrázek 8">
            <a:extLst>
              <a:ext uri="{FF2B5EF4-FFF2-40B4-BE49-F238E27FC236}">
                <a16:creationId xmlns:a16="http://schemas.microsoft.com/office/drawing/2014/main" id="{58DEBA2C-F7DC-4439-9DB9-C2240C903960}"/>
              </a:ext>
            </a:extLst>
          </p:cNvPr>
          <p:cNvPicPr>
            <a:picLocks noChangeAspect="1"/>
          </p:cNvPicPr>
          <p:nvPr/>
        </p:nvPicPr>
        <p:blipFill>
          <a:blip r:embed="rId6"/>
          <a:stretch>
            <a:fillRect/>
          </a:stretch>
        </p:blipFill>
        <p:spPr>
          <a:xfrm>
            <a:off x="1557329" y="2769976"/>
            <a:ext cx="3480026" cy="659024"/>
          </a:xfrm>
          <a:prstGeom prst="rect">
            <a:avLst/>
          </a:prstGeom>
        </p:spPr>
      </p:pic>
      <p:pic>
        <p:nvPicPr>
          <p:cNvPr id="13" name="Obrázek 12">
            <a:extLst>
              <a:ext uri="{FF2B5EF4-FFF2-40B4-BE49-F238E27FC236}">
                <a16:creationId xmlns:a16="http://schemas.microsoft.com/office/drawing/2014/main" id="{B6A7548F-3382-487B-BFCF-319614CB1CC8}"/>
              </a:ext>
            </a:extLst>
          </p:cNvPr>
          <p:cNvPicPr>
            <a:picLocks noChangeAspect="1"/>
          </p:cNvPicPr>
          <p:nvPr/>
        </p:nvPicPr>
        <p:blipFill>
          <a:blip r:embed="rId7"/>
          <a:stretch>
            <a:fillRect/>
          </a:stretch>
        </p:blipFill>
        <p:spPr>
          <a:xfrm>
            <a:off x="2422004" y="3511280"/>
            <a:ext cx="2977349" cy="531502"/>
          </a:xfrm>
          <a:prstGeom prst="rect">
            <a:avLst/>
          </a:prstGeom>
        </p:spPr>
      </p:pic>
      <p:pic>
        <p:nvPicPr>
          <p:cNvPr id="15" name="Obrázek 14">
            <a:extLst>
              <a:ext uri="{FF2B5EF4-FFF2-40B4-BE49-F238E27FC236}">
                <a16:creationId xmlns:a16="http://schemas.microsoft.com/office/drawing/2014/main" id="{F90B9BFD-EDCE-4496-B752-48DE128D0FC6}"/>
              </a:ext>
            </a:extLst>
          </p:cNvPr>
          <p:cNvPicPr>
            <a:picLocks noChangeAspect="1"/>
          </p:cNvPicPr>
          <p:nvPr/>
        </p:nvPicPr>
        <p:blipFill>
          <a:blip r:embed="rId8"/>
          <a:stretch>
            <a:fillRect/>
          </a:stretch>
        </p:blipFill>
        <p:spPr>
          <a:xfrm>
            <a:off x="1431177" y="4787228"/>
            <a:ext cx="8802997" cy="637082"/>
          </a:xfrm>
          <a:prstGeom prst="rect">
            <a:avLst/>
          </a:prstGeom>
        </p:spPr>
      </p:pic>
      <p:pic>
        <p:nvPicPr>
          <p:cNvPr id="17" name="Obrázek 16">
            <a:extLst>
              <a:ext uri="{FF2B5EF4-FFF2-40B4-BE49-F238E27FC236}">
                <a16:creationId xmlns:a16="http://schemas.microsoft.com/office/drawing/2014/main" id="{0A293537-066A-4CDF-AA3F-4B5AA300D783}"/>
              </a:ext>
            </a:extLst>
          </p:cNvPr>
          <p:cNvPicPr>
            <a:picLocks noChangeAspect="1"/>
          </p:cNvPicPr>
          <p:nvPr/>
        </p:nvPicPr>
        <p:blipFill>
          <a:blip r:embed="rId9"/>
          <a:stretch>
            <a:fillRect/>
          </a:stretch>
        </p:blipFill>
        <p:spPr>
          <a:xfrm>
            <a:off x="1389407" y="5620815"/>
            <a:ext cx="7295896" cy="637082"/>
          </a:xfrm>
          <a:prstGeom prst="rect">
            <a:avLst/>
          </a:prstGeom>
        </p:spPr>
      </p:pic>
      <p:sp>
        <p:nvSpPr>
          <p:cNvPr id="2" name="Nadpis 1">
            <a:extLst>
              <a:ext uri="{FF2B5EF4-FFF2-40B4-BE49-F238E27FC236}">
                <a16:creationId xmlns:a16="http://schemas.microsoft.com/office/drawing/2014/main" id="{81946E0E-8C77-CDDB-3E75-0D5684AED44C}"/>
              </a:ext>
            </a:extLst>
          </p:cNvPr>
          <p:cNvSpPr>
            <a:spLocks noGrp="1"/>
          </p:cNvSpPr>
          <p:nvPr>
            <p:ph type="title"/>
          </p:nvPr>
        </p:nvSpPr>
        <p:spPr>
          <a:xfrm>
            <a:off x="1573538" y="117814"/>
            <a:ext cx="9782801" cy="1239837"/>
          </a:xfrm>
        </p:spPr>
        <p:txBody>
          <a:bodyPr/>
          <a:lstStyle/>
          <a:p>
            <a:r>
              <a:rPr lang="cs-CZ" dirty="0">
                <a:solidFill>
                  <a:srgbClr val="0070C0"/>
                </a:solidFill>
                <a:latin typeface="Georgia" panose="02040502050405020303" pitchFamily="18" charset="0"/>
              </a:rPr>
              <a:t>Abero</a:t>
            </a:r>
          </a:p>
        </p:txBody>
      </p:sp>
    </p:spTree>
    <p:extLst>
      <p:ext uri="{BB962C8B-B14F-4D97-AF65-F5344CB8AC3E}">
        <p14:creationId xmlns:p14="http://schemas.microsoft.com/office/powerpoint/2010/main" val="84918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C78ABC-5C4E-C201-BC0F-93BF87E9641E}"/>
              </a:ext>
            </a:extLst>
          </p:cNvPr>
          <p:cNvSpPr>
            <a:spLocks noGrp="1"/>
          </p:cNvSpPr>
          <p:nvPr>
            <p:ph type="title"/>
          </p:nvPr>
        </p:nvSpPr>
        <p:spPr/>
        <p:txBody>
          <a:bodyPr/>
          <a:lstStyle/>
          <a:p>
            <a:r>
              <a:rPr lang="cs-CZ" sz="3600" b="0" i="0" u="none" strike="noStrike" baseline="0" dirty="0">
                <a:solidFill>
                  <a:srgbClr val="0070C0"/>
                </a:solidFill>
                <a:latin typeface="Georgia" panose="02040502050405020303" pitchFamily="18" charset="0"/>
              </a:rPr>
              <a:t>Vázané extrémy funkce</a:t>
            </a:r>
            <a:endParaRPr lang="cs-CZ" dirty="0"/>
          </a:p>
        </p:txBody>
      </p:sp>
      <p:pic>
        <p:nvPicPr>
          <p:cNvPr id="4" name="Zástupný obsah 3">
            <a:extLst>
              <a:ext uri="{FF2B5EF4-FFF2-40B4-BE49-F238E27FC236}">
                <a16:creationId xmlns:a16="http://schemas.microsoft.com/office/drawing/2014/main" id="{009BE1D4-5936-C8D1-9F31-C03DA74F9B62}"/>
              </a:ext>
            </a:extLst>
          </p:cNvPr>
          <p:cNvPicPr>
            <a:picLocks noGrp="1" noChangeAspect="1"/>
          </p:cNvPicPr>
          <p:nvPr>
            <p:ph idx="1"/>
          </p:nvPr>
        </p:nvPicPr>
        <p:blipFill>
          <a:blip r:embed="rId2"/>
          <a:stretch>
            <a:fillRect/>
          </a:stretch>
        </p:blipFill>
        <p:spPr>
          <a:xfrm>
            <a:off x="1593436" y="1700808"/>
            <a:ext cx="6993638" cy="4572000"/>
          </a:xfrm>
          <a:prstGeom prst="rect">
            <a:avLst/>
          </a:prstGeom>
        </p:spPr>
      </p:pic>
    </p:spTree>
    <p:extLst>
      <p:ext uri="{BB962C8B-B14F-4D97-AF65-F5344CB8AC3E}">
        <p14:creationId xmlns:p14="http://schemas.microsoft.com/office/powerpoint/2010/main" val="923337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B09D0-5A29-B7E5-373C-8FA31F5DFD43}"/>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2FEF795D-F094-D8D2-ADB8-8B3B6F54FA1B}"/>
              </a:ext>
            </a:extLst>
          </p:cNvPr>
          <p:cNvSpPr>
            <a:spLocks noGrp="1"/>
          </p:cNvSpPr>
          <p:nvPr>
            <p:ph type="title"/>
          </p:nvPr>
        </p:nvSpPr>
        <p:spPr/>
        <p:txBody>
          <a:bodyPr/>
          <a:lstStyle/>
          <a:p>
            <a:r>
              <a:rPr lang="cs-CZ" sz="3600" b="0" i="0" u="none" strike="noStrike" baseline="0" dirty="0">
                <a:solidFill>
                  <a:srgbClr val="0070C0"/>
                </a:solidFill>
                <a:latin typeface="Georgia" panose="02040502050405020303" pitchFamily="18" charset="0"/>
              </a:rPr>
              <a:t>Vázané extrémy funkce</a:t>
            </a:r>
            <a:endParaRPr lang="cs-CZ" dirty="0"/>
          </a:p>
        </p:txBody>
      </p:sp>
      <p:pic>
        <p:nvPicPr>
          <p:cNvPr id="5" name="Zástupný obsah 4" descr="Obsah obrázku text, Písmo, bílé, typografie&#10;&#10;Obsah vygenerovaný umělou inteligencí může být nesprávný.">
            <a:extLst>
              <a:ext uri="{FF2B5EF4-FFF2-40B4-BE49-F238E27FC236}">
                <a16:creationId xmlns:a16="http://schemas.microsoft.com/office/drawing/2014/main" id="{6DD0BD7E-7979-826A-BD98-F9CB3949BB9A}"/>
              </a:ext>
            </a:extLst>
          </p:cNvPr>
          <p:cNvPicPr>
            <a:picLocks noGrp="1" noChangeAspect="1"/>
          </p:cNvPicPr>
          <p:nvPr>
            <p:ph idx="1"/>
          </p:nvPr>
        </p:nvPicPr>
        <p:blipFill>
          <a:blip r:embed="rId2"/>
          <a:stretch>
            <a:fillRect/>
          </a:stretch>
        </p:blipFill>
        <p:spPr>
          <a:xfrm>
            <a:off x="1593435" y="1628800"/>
            <a:ext cx="5883207" cy="864096"/>
          </a:xfrm>
        </p:spPr>
      </p:pic>
      <p:sp>
        <p:nvSpPr>
          <p:cNvPr id="10" name="TextovéPole 9">
            <a:extLst>
              <a:ext uri="{FF2B5EF4-FFF2-40B4-BE49-F238E27FC236}">
                <a16:creationId xmlns:a16="http://schemas.microsoft.com/office/drawing/2014/main" id="{0D965172-9B7E-08ED-61ED-BB2F4D94C909}"/>
              </a:ext>
            </a:extLst>
          </p:cNvPr>
          <p:cNvSpPr txBox="1"/>
          <p:nvPr/>
        </p:nvSpPr>
        <p:spPr>
          <a:xfrm>
            <a:off x="1607712" y="2533652"/>
            <a:ext cx="3238387" cy="461665"/>
          </a:xfrm>
          <a:prstGeom prst="rect">
            <a:avLst/>
          </a:prstGeom>
          <a:noFill/>
        </p:spPr>
        <p:txBody>
          <a:bodyPr wrap="none" rtlCol="0">
            <a:spAutoFit/>
          </a:bodyPr>
          <a:lstStyle/>
          <a:p>
            <a:r>
              <a:rPr lang="cs-CZ" sz="2400" dirty="0">
                <a:latin typeface="Georgia" panose="02040502050405020303" pitchFamily="18" charset="0"/>
              </a:rPr>
              <a:t>Metoda diskriminantu</a:t>
            </a:r>
          </a:p>
        </p:txBody>
      </p:sp>
      <p:pic>
        <p:nvPicPr>
          <p:cNvPr id="4" name="Obrázek 3" descr="Obsah obrázku rukopis, Písmo, bílé, typografie&#10;&#10;Obsah vygenerovaný umělou inteligencí může být nesprávný.">
            <a:extLst>
              <a:ext uri="{FF2B5EF4-FFF2-40B4-BE49-F238E27FC236}">
                <a16:creationId xmlns:a16="http://schemas.microsoft.com/office/drawing/2014/main" id="{140B2BBB-12AB-6A16-5CD8-D208067E0086}"/>
              </a:ext>
            </a:extLst>
          </p:cNvPr>
          <p:cNvPicPr>
            <a:picLocks noChangeAspect="1"/>
          </p:cNvPicPr>
          <p:nvPr/>
        </p:nvPicPr>
        <p:blipFill>
          <a:blip r:embed="rId3"/>
          <a:stretch>
            <a:fillRect/>
          </a:stretch>
        </p:blipFill>
        <p:spPr>
          <a:xfrm>
            <a:off x="1629269" y="2995317"/>
            <a:ext cx="2798463" cy="1522693"/>
          </a:xfrm>
          <a:prstGeom prst="rect">
            <a:avLst/>
          </a:prstGeom>
        </p:spPr>
      </p:pic>
      <p:pic>
        <p:nvPicPr>
          <p:cNvPr id="11" name="Obrázek 10" descr="Obsah obrázku Písmo, bílé, rukopis, typografie&#10;&#10;Obsah vygenerovaný umělou inteligencí může být nesprávný.">
            <a:extLst>
              <a:ext uri="{FF2B5EF4-FFF2-40B4-BE49-F238E27FC236}">
                <a16:creationId xmlns:a16="http://schemas.microsoft.com/office/drawing/2014/main" id="{BCDF454A-E8B6-06E1-96C9-85FA955E608B}"/>
              </a:ext>
            </a:extLst>
          </p:cNvPr>
          <p:cNvPicPr>
            <a:picLocks noChangeAspect="1"/>
          </p:cNvPicPr>
          <p:nvPr/>
        </p:nvPicPr>
        <p:blipFill>
          <a:blip r:embed="rId4"/>
          <a:stretch>
            <a:fillRect/>
          </a:stretch>
        </p:blipFill>
        <p:spPr>
          <a:xfrm>
            <a:off x="1701924" y="4518010"/>
            <a:ext cx="3672408" cy="864096"/>
          </a:xfrm>
          <a:prstGeom prst="rect">
            <a:avLst/>
          </a:prstGeom>
        </p:spPr>
      </p:pic>
      <p:pic>
        <p:nvPicPr>
          <p:cNvPr id="17" name="Obrázek 16" descr="Obsah obrázku řada/pruh, diagram, Vykreslený graf&#10;&#10;Obsah vygenerovaný umělou inteligencí může být nesprávný.">
            <a:extLst>
              <a:ext uri="{FF2B5EF4-FFF2-40B4-BE49-F238E27FC236}">
                <a16:creationId xmlns:a16="http://schemas.microsoft.com/office/drawing/2014/main" id="{895470C8-11EB-CF18-8695-65427B3DF251}"/>
              </a:ext>
            </a:extLst>
          </p:cNvPr>
          <p:cNvPicPr>
            <a:picLocks noChangeAspect="1"/>
          </p:cNvPicPr>
          <p:nvPr/>
        </p:nvPicPr>
        <p:blipFill>
          <a:blip r:embed="rId5"/>
          <a:stretch>
            <a:fillRect/>
          </a:stretch>
        </p:blipFill>
        <p:spPr>
          <a:xfrm>
            <a:off x="5619188" y="2591220"/>
            <a:ext cx="3714908" cy="2653506"/>
          </a:xfrm>
          <a:prstGeom prst="rect">
            <a:avLst/>
          </a:prstGeom>
        </p:spPr>
      </p:pic>
      <p:sp>
        <p:nvSpPr>
          <p:cNvPr id="18" name="TextovéPole 17">
            <a:extLst>
              <a:ext uri="{FF2B5EF4-FFF2-40B4-BE49-F238E27FC236}">
                <a16:creationId xmlns:a16="http://schemas.microsoft.com/office/drawing/2014/main" id="{5166CFA6-A60F-BAF6-32DB-89FBE7398F5D}"/>
              </a:ext>
            </a:extLst>
          </p:cNvPr>
          <p:cNvSpPr txBox="1"/>
          <p:nvPr/>
        </p:nvSpPr>
        <p:spPr>
          <a:xfrm>
            <a:off x="6067904" y="5197440"/>
            <a:ext cx="2394245" cy="369332"/>
          </a:xfrm>
          <a:prstGeom prst="rect">
            <a:avLst/>
          </a:prstGeom>
          <a:noFill/>
        </p:spPr>
        <p:txBody>
          <a:bodyPr wrap="none" rtlCol="0">
            <a:spAutoFit/>
          </a:bodyPr>
          <a:lstStyle/>
          <a:p>
            <a:r>
              <a:rPr lang="cs-CZ" dirty="0">
                <a:solidFill>
                  <a:srgbClr val="0070C0"/>
                </a:solidFill>
                <a:latin typeface="Georgia" panose="02040502050405020303" pitchFamily="18" charset="0"/>
              </a:rPr>
              <a:t>Geronova lemniskáta</a:t>
            </a:r>
          </a:p>
        </p:txBody>
      </p:sp>
      <p:sp>
        <p:nvSpPr>
          <p:cNvPr id="20" name="TextovéPole 19">
            <a:extLst>
              <a:ext uri="{FF2B5EF4-FFF2-40B4-BE49-F238E27FC236}">
                <a16:creationId xmlns:a16="http://schemas.microsoft.com/office/drawing/2014/main" id="{1BCA690B-7C6D-A54F-4C9E-C96592BC0F0D}"/>
              </a:ext>
            </a:extLst>
          </p:cNvPr>
          <p:cNvSpPr txBox="1"/>
          <p:nvPr/>
        </p:nvSpPr>
        <p:spPr>
          <a:xfrm>
            <a:off x="5374332" y="5733256"/>
            <a:ext cx="4320480" cy="369332"/>
          </a:xfrm>
          <a:prstGeom prst="rect">
            <a:avLst/>
          </a:prstGeom>
          <a:noFill/>
        </p:spPr>
        <p:txBody>
          <a:bodyPr wrap="square">
            <a:spAutoFit/>
          </a:bodyPr>
          <a:lstStyle/>
          <a:p>
            <a:r>
              <a:rPr lang="cs-CZ" b="0" i="0" u="none" strike="noStrike" dirty="0">
                <a:solidFill>
                  <a:srgbClr val="0070C0"/>
                </a:solidFill>
                <a:effectLst/>
                <a:latin typeface="Georgia" panose="02040502050405020303" pitchFamily="18" charset="0"/>
              </a:rPr>
              <a:t>Camille-Christophe Gerono (1799-1892</a:t>
            </a:r>
            <a:r>
              <a:rPr lang="cs-CZ" b="0" i="0" u="none" strike="noStrike" dirty="0">
                <a:solidFill>
                  <a:srgbClr val="474747"/>
                </a:solidFill>
                <a:effectLst/>
                <a:latin typeface="Georgia" panose="02040502050405020303" pitchFamily="18" charset="0"/>
              </a:rPr>
              <a:t>)</a:t>
            </a:r>
            <a:endParaRPr lang="cs-CZ" dirty="0">
              <a:latin typeface="Georgia" panose="02040502050405020303" pitchFamily="18" charset="0"/>
            </a:endParaRPr>
          </a:p>
        </p:txBody>
      </p:sp>
      <p:pic>
        <p:nvPicPr>
          <p:cNvPr id="1026" name="Picture 2" descr="Eléments de géométrie descriptive, à l'usage des aspirants aux écoles du gouvernement : Planches">
            <a:extLst>
              <a:ext uri="{FF2B5EF4-FFF2-40B4-BE49-F238E27FC236}">
                <a16:creationId xmlns:a16="http://schemas.microsoft.com/office/drawing/2014/main" id="{89ABDD4F-D30B-9BCB-F170-B4CCF9E517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8788" y="2561802"/>
            <a:ext cx="1720386" cy="2580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1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26"/>
                                        </p:tgtEl>
                                        <p:attrNameLst>
                                          <p:attrName>style.visibility</p:attrName>
                                        </p:attrNameLst>
                                      </p:cBhvr>
                                      <p:to>
                                        <p:strVal val="visible"/>
                                      </p:to>
                                    </p:set>
                                    <p:anim calcmode="lin" valueType="num">
                                      <p:cBhvr additive="base">
                                        <p:cTn id="43" dur="500" fill="hold"/>
                                        <p:tgtEl>
                                          <p:spTgt spid="1026"/>
                                        </p:tgtEl>
                                        <p:attrNameLst>
                                          <p:attrName>ppt_x</p:attrName>
                                        </p:attrNameLst>
                                      </p:cBhvr>
                                      <p:tavLst>
                                        <p:tav tm="0">
                                          <p:val>
                                            <p:strVal val="#ppt_x"/>
                                          </p:val>
                                        </p:tav>
                                        <p:tav tm="100000">
                                          <p:val>
                                            <p:strVal val="#ppt_x"/>
                                          </p:val>
                                        </p:tav>
                                      </p:tavLst>
                                    </p:anim>
                                    <p:anim calcmode="lin" valueType="num">
                                      <p:cBhvr additive="base">
                                        <p:cTn id="4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61CB5-CD1C-13CB-C609-501B39CA5660}"/>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4B1E1543-DC63-B570-7054-4991ECC73C64}"/>
              </a:ext>
            </a:extLst>
          </p:cNvPr>
          <p:cNvSpPr>
            <a:spLocks noGrp="1"/>
          </p:cNvSpPr>
          <p:nvPr>
            <p:ph type="title"/>
          </p:nvPr>
        </p:nvSpPr>
        <p:spPr/>
        <p:txBody>
          <a:bodyPr/>
          <a:lstStyle/>
          <a:p>
            <a:r>
              <a:rPr lang="cs-CZ" sz="3600" b="0" i="0" u="none" strike="noStrike" baseline="0" dirty="0">
                <a:solidFill>
                  <a:srgbClr val="0070C0"/>
                </a:solidFill>
                <a:latin typeface="Georgia" panose="02040502050405020303" pitchFamily="18" charset="0"/>
              </a:rPr>
              <a:t>Vázané extrémy funkce</a:t>
            </a:r>
            <a:endParaRPr lang="cs-CZ" dirty="0"/>
          </a:p>
        </p:txBody>
      </p:sp>
      <p:pic>
        <p:nvPicPr>
          <p:cNvPr id="5" name="Zástupný obsah 4">
            <a:extLst>
              <a:ext uri="{FF2B5EF4-FFF2-40B4-BE49-F238E27FC236}">
                <a16:creationId xmlns:a16="http://schemas.microsoft.com/office/drawing/2014/main" id="{FC6CF51D-0BED-DEA9-1AA1-D58B18E52ED7}"/>
              </a:ext>
            </a:extLst>
          </p:cNvPr>
          <p:cNvPicPr>
            <a:picLocks noGrp="1" noChangeAspect="1"/>
          </p:cNvPicPr>
          <p:nvPr>
            <p:ph idx="1"/>
          </p:nvPr>
        </p:nvPicPr>
        <p:blipFill>
          <a:blip r:embed="rId2"/>
          <a:stretch>
            <a:fillRect/>
          </a:stretch>
        </p:blipFill>
        <p:spPr>
          <a:xfrm>
            <a:off x="1593436" y="1556791"/>
            <a:ext cx="8749448" cy="1039127"/>
          </a:xfrm>
        </p:spPr>
      </p:pic>
      <p:pic>
        <p:nvPicPr>
          <p:cNvPr id="4" name="Obrázek 3" descr="Obsah obrázku Písmo, rukopis, bílé, text&#10;&#10;Obsah vygenerovaný umělou inteligencí může být nesprávný.">
            <a:extLst>
              <a:ext uri="{FF2B5EF4-FFF2-40B4-BE49-F238E27FC236}">
                <a16:creationId xmlns:a16="http://schemas.microsoft.com/office/drawing/2014/main" id="{26376FCE-3745-6BC8-89A1-7A8A0B4E798E}"/>
              </a:ext>
            </a:extLst>
          </p:cNvPr>
          <p:cNvPicPr>
            <a:picLocks noChangeAspect="1"/>
          </p:cNvPicPr>
          <p:nvPr/>
        </p:nvPicPr>
        <p:blipFill>
          <a:blip r:embed="rId3"/>
          <a:stretch>
            <a:fillRect/>
          </a:stretch>
        </p:blipFill>
        <p:spPr>
          <a:xfrm>
            <a:off x="1593436" y="2714991"/>
            <a:ext cx="3498416" cy="837944"/>
          </a:xfrm>
          <a:prstGeom prst="rect">
            <a:avLst/>
          </a:prstGeom>
        </p:spPr>
      </p:pic>
      <p:pic>
        <p:nvPicPr>
          <p:cNvPr id="9" name="Obrázek 8" descr="Obsah obrázku Písmo, řada/pruh, diagram, text&#10;&#10;Obsah vygenerovaný umělou inteligencí může být nesprávný.">
            <a:extLst>
              <a:ext uri="{FF2B5EF4-FFF2-40B4-BE49-F238E27FC236}">
                <a16:creationId xmlns:a16="http://schemas.microsoft.com/office/drawing/2014/main" id="{D4430839-19F3-38F7-FDFB-4266B6F8B7C1}"/>
              </a:ext>
            </a:extLst>
          </p:cNvPr>
          <p:cNvPicPr>
            <a:picLocks noChangeAspect="1"/>
          </p:cNvPicPr>
          <p:nvPr/>
        </p:nvPicPr>
        <p:blipFill>
          <a:blip r:embed="rId4"/>
          <a:stretch>
            <a:fillRect/>
          </a:stretch>
        </p:blipFill>
        <p:spPr>
          <a:xfrm>
            <a:off x="2349996" y="5149740"/>
            <a:ext cx="3020202" cy="881674"/>
          </a:xfrm>
          <a:prstGeom prst="rect">
            <a:avLst/>
          </a:prstGeom>
        </p:spPr>
      </p:pic>
      <p:pic>
        <p:nvPicPr>
          <p:cNvPr id="10" name="Obrázek 9">
            <a:extLst>
              <a:ext uri="{FF2B5EF4-FFF2-40B4-BE49-F238E27FC236}">
                <a16:creationId xmlns:a16="http://schemas.microsoft.com/office/drawing/2014/main" id="{34613376-537E-4364-C487-E2E287AA252C}"/>
              </a:ext>
            </a:extLst>
          </p:cNvPr>
          <p:cNvPicPr>
            <a:picLocks noChangeAspect="1"/>
          </p:cNvPicPr>
          <p:nvPr/>
        </p:nvPicPr>
        <p:blipFill>
          <a:blip r:embed="rId5"/>
          <a:stretch>
            <a:fillRect/>
          </a:stretch>
        </p:blipFill>
        <p:spPr>
          <a:xfrm>
            <a:off x="5734372" y="2403579"/>
            <a:ext cx="5240606" cy="3895516"/>
          </a:xfrm>
          <a:prstGeom prst="rect">
            <a:avLst/>
          </a:prstGeom>
        </p:spPr>
      </p:pic>
      <p:pic>
        <p:nvPicPr>
          <p:cNvPr id="6" name="Obrázek 5" descr="Obsah obrázku Písmo, rukopis, bílé, text&#10;&#10;Obsah vygenerovaný umělou inteligencí může být nesprávný.">
            <a:extLst>
              <a:ext uri="{FF2B5EF4-FFF2-40B4-BE49-F238E27FC236}">
                <a16:creationId xmlns:a16="http://schemas.microsoft.com/office/drawing/2014/main" id="{CA4528F7-834B-A15D-9DAE-560E14CF2042}"/>
              </a:ext>
            </a:extLst>
          </p:cNvPr>
          <p:cNvPicPr>
            <a:picLocks noChangeAspect="1"/>
          </p:cNvPicPr>
          <p:nvPr/>
        </p:nvPicPr>
        <p:blipFill>
          <a:blip r:embed="rId6"/>
          <a:stretch>
            <a:fillRect/>
          </a:stretch>
        </p:blipFill>
        <p:spPr>
          <a:xfrm>
            <a:off x="2205980" y="3606118"/>
            <a:ext cx="3020203" cy="1393940"/>
          </a:xfrm>
          <a:prstGeom prst="rect">
            <a:avLst/>
          </a:prstGeom>
        </p:spPr>
      </p:pic>
    </p:spTree>
    <p:extLst>
      <p:ext uri="{BB962C8B-B14F-4D97-AF65-F5344CB8AC3E}">
        <p14:creationId xmlns:p14="http://schemas.microsoft.com/office/powerpoint/2010/main" val="6393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D6EAD8-342D-DEC8-DDDB-02EAB50E7A37}"/>
              </a:ext>
            </a:extLst>
          </p:cNvPr>
          <p:cNvSpPr>
            <a:spLocks noGrp="1"/>
          </p:cNvSpPr>
          <p:nvPr>
            <p:ph type="title"/>
          </p:nvPr>
        </p:nvSpPr>
        <p:spPr/>
        <p:txBody>
          <a:bodyPr/>
          <a:lstStyle/>
          <a:p>
            <a:r>
              <a:rPr lang="cs-CZ" sz="3600" b="0" i="0" u="none" strike="noStrike" baseline="0" dirty="0">
                <a:solidFill>
                  <a:srgbClr val="0070C0"/>
                </a:solidFill>
                <a:latin typeface="Georgia" panose="02040502050405020303" pitchFamily="18" charset="0"/>
              </a:rPr>
              <a:t>Vázané extrémy funkce</a:t>
            </a:r>
            <a:endParaRPr lang="cs-CZ" dirty="0"/>
          </a:p>
        </p:txBody>
      </p:sp>
      <p:pic>
        <p:nvPicPr>
          <p:cNvPr id="5" name="Zástupný obsah 4">
            <a:extLst>
              <a:ext uri="{FF2B5EF4-FFF2-40B4-BE49-F238E27FC236}">
                <a16:creationId xmlns:a16="http://schemas.microsoft.com/office/drawing/2014/main" id="{3CDDE76B-D1A7-7F46-27ED-5C39CC9A412B}"/>
              </a:ext>
            </a:extLst>
          </p:cNvPr>
          <p:cNvPicPr>
            <a:picLocks noGrp="1" noChangeAspect="1"/>
          </p:cNvPicPr>
          <p:nvPr>
            <p:ph idx="1"/>
          </p:nvPr>
        </p:nvPicPr>
        <p:blipFill>
          <a:blip r:embed="rId2"/>
          <a:stretch>
            <a:fillRect/>
          </a:stretch>
        </p:blipFill>
        <p:spPr>
          <a:xfrm>
            <a:off x="1593436" y="1556791"/>
            <a:ext cx="8749448" cy="1039127"/>
          </a:xfrm>
        </p:spPr>
      </p:pic>
      <p:pic>
        <p:nvPicPr>
          <p:cNvPr id="4" name="Obrázek 3" descr="Obsah obrázku text, Písmo, řada/pruh, bílé&#10;&#10;Obsah vygenerovaný umělou inteligencí může být nesprávný.">
            <a:extLst>
              <a:ext uri="{FF2B5EF4-FFF2-40B4-BE49-F238E27FC236}">
                <a16:creationId xmlns:a16="http://schemas.microsoft.com/office/drawing/2014/main" id="{BEA6626B-5C50-EBF0-0BB0-F4AC830EF2FE}"/>
              </a:ext>
            </a:extLst>
          </p:cNvPr>
          <p:cNvPicPr>
            <a:picLocks noChangeAspect="1"/>
          </p:cNvPicPr>
          <p:nvPr/>
        </p:nvPicPr>
        <p:blipFill>
          <a:blip r:embed="rId3"/>
          <a:stretch>
            <a:fillRect/>
          </a:stretch>
        </p:blipFill>
        <p:spPr>
          <a:xfrm>
            <a:off x="1616663" y="2735072"/>
            <a:ext cx="5544616" cy="841134"/>
          </a:xfrm>
          <a:prstGeom prst="rect">
            <a:avLst/>
          </a:prstGeom>
        </p:spPr>
      </p:pic>
      <p:pic>
        <p:nvPicPr>
          <p:cNvPr id="8" name="Obrázek 7" descr="Obsah obrázku Písmo, řada/pruh, rukopis, bílé&#10;&#10;Obsah vygenerovaný umělou inteligencí může být nesprávný.">
            <a:extLst>
              <a:ext uri="{FF2B5EF4-FFF2-40B4-BE49-F238E27FC236}">
                <a16:creationId xmlns:a16="http://schemas.microsoft.com/office/drawing/2014/main" id="{1CBCE73A-01E1-4C7B-0F47-3C04672278F8}"/>
              </a:ext>
            </a:extLst>
          </p:cNvPr>
          <p:cNvPicPr>
            <a:picLocks noChangeAspect="1"/>
          </p:cNvPicPr>
          <p:nvPr/>
        </p:nvPicPr>
        <p:blipFill>
          <a:blip r:embed="rId4"/>
          <a:stretch>
            <a:fillRect/>
          </a:stretch>
        </p:blipFill>
        <p:spPr>
          <a:xfrm>
            <a:off x="1593436" y="3576206"/>
            <a:ext cx="3821081" cy="730251"/>
          </a:xfrm>
          <a:prstGeom prst="rect">
            <a:avLst/>
          </a:prstGeom>
        </p:spPr>
      </p:pic>
      <p:pic>
        <p:nvPicPr>
          <p:cNvPr id="12" name="Obrázek 11" descr="Obsah obrázku Písmo, bílé, kaligrafie, rukopis&#10;&#10;Obsah vygenerovaný umělou inteligencí může být nesprávný.">
            <a:extLst>
              <a:ext uri="{FF2B5EF4-FFF2-40B4-BE49-F238E27FC236}">
                <a16:creationId xmlns:a16="http://schemas.microsoft.com/office/drawing/2014/main" id="{35DB4016-B0F2-483A-53B1-A474E3234B18}"/>
              </a:ext>
            </a:extLst>
          </p:cNvPr>
          <p:cNvPicPr>
            <a:picLocks noChangeAspect="1"/>
          </p:cNvPicPr>
          <p:nvPr/>
        </p:nvPicPr>
        <p:blipFill>
          <a:blip r:embed="rId5"/>
          <a:stretch>
            <a:fillRect/>
          </a:stretch>
        </p:blipFill>
        <p:spPr>
          <a:xfrm>
            <a:off x="5878388" y="3684246"/>
            <a:ext cx="2952328" cy="514170"/>
          </a:xfrm>
          <a:prstGeom prst="rect">
            <a:avLst/>
          </a:prstGeom>
        </p:spPr>
      </p:pic>
      <p:pic>
        <p:nvPicPr>
          <p:cNvPr id="6" name="Obrázek 5" descr="Obsah obrázku Písmo, rukopis, text, bílé&#10;&#10;Obsah vygenerovaný umělou inteligencí může být nesprávný.">
            <a:extLst>
              <a:ext uri="{FF2B5EF4-FFF2-40B4-BE49-F238E27FC236}">
                <a16:creationId xmlns:a16="http://schemas.microsoft.com/office/drawing/2014/main" id="{C86B5042-DFB7-A548-D5BA-26CC88551911}"/>
              </a:ext>
            </a:extLst>
          </p:cNvPr>
          <p:cNvPicPr>
            <a:picLocks noChangeAspect="1"/>
          </p:cNvPicPr>
          <p:nvPr/>
        </p:nvPicPr>
        <p:blipFill>
          <a:blip r:embed="rId6"/>
          <a:stretch>
            <a:fillRect/>
          </a:stretch>
        </p:blipFill>
        <p:spPr>
          <a:xfrm>
            <a:off x="1593436" y="4450309"/>
            <a:ext cx="4559300" cy="850900"/>
          </a:xfrm>
          <a:prstGeom prst="rect">
            <a:avLst/>
          </a:prstGeom>
        </p:spPr>
      </p:pic>
      <p:pic>
        <p:nvPicPr>
          <p:cNvPr id="10" name="Obrázek 9" descr="Obsah obrázku Písmo, rukopis, bílé, kaligrafie&#10;&#10;Obsah vygenerovaný umělou inteligencí může být nesprávný.">
            <a:extLst>
              <a:ext uri="{FF2B5EF4-FFF2-40B4-BE49-F238E27FC236}">
                <a16:creationId xmlns:a16="http://schemas.microsoft.com/office/drawing/2014/main" id="{5D9C4BA3-992C-8B74-D874-BD6423436089}"/>
              </a:ext>
            </a:extLst>
          </p:cNvPr>
          <p:cNvPicPr>
            <a:picLocks noChangeAspect="1"/>
          </p:cNvPicPr>
          <p:nvPr/>
        </p:nvPicPr>
        <p:blipFill>
          <a:blip r:embed="rId7"/>
          <a:stretch>
            <a:fillRect/>
          </a:stretch>
        </p:blipFill>
        <p:spPr>
          <a:xfrm>
            <a:off x="1593436" y="5367456"/>
            <a:ext cx="1756208" cy="807856"/>
          </a:xfrm>
          <a:prstGeom prst="rect">
            <a:avLst/>
          </a:prstGeom>
        </p:spPr>
      </p:pic>
      <p:pic>
        <p:nvPicPr>
          <p:cNvPr id="13" name="Obrázek 12" descr="Obsah obrázku Písmo, text, bílé, rukopis&#10;&#10;Obsah vygenerovaný umělou inteligencí může být nesprávný.">
            <a:extLst>
              <a:ext uri="{FF2B5EF4-FFF2-40B4-BE49-F238E27FC236}">
                <a16:creationId xmlns:a16="http://schemas.microsoft.com/office/drawing/2014/main" id="{B589059C-801A-3B14-05D1-E9D9A6A4D035}"/>
              </a:ext>
            </a:extLst>
          </p:cNvPr>
          <p:cNvPicPr>
            <a:picLocks noChangeAspect="1"/>
          </p:cNvPicPr>
          <p:nvPr/>
        </p:nvPicPr>
        <p:blipFill>
          <a:blip r:embed="rId8"/>
          <a:stretch>
            <a:fillRect/>
          </a:stretch>
        </p:blipFill>
        <p:spPr>
          <a:xfrm>
            <a:off x="3226236" y="5286745"/>
            <a:ext cx="2325469" cy="1244617"/>
          </a:xfrm>
          <a:prstGeom prst="rect">
            <a:avLst/>
          </a:prstGeom>
        </p:spPr>
      </p:pic>
      <p:pic>
        <p:nvPicPr>
          <p:cNvPr id="15" name="Obrázek 14" descr="Obsah obrázku Písmo, text, diagram, řada/pruh&#10;&#10;Obsah vygenerovaný umělou inteligencí může být nesprávný.">
            <a:extLst>
              <a:ext uri="{FF2B5EF4-FFF2-40B4-BE49-F238E27FC236}">
                <a16:creationId xmlns:a16="http://schemas.microsoft.com/office/drawing/2014/main" id="{AC797D12-D3EB-DAD1-FF8B-4E261C615C63}"/>
              </a:ext>
            </a:extLst>
          </p:cNvPr>
          <p:cNvPicPr>
            <a:picLocks noChangeAspect="1"/>
          </p:cNvPicPr>
          <p:nvPr/>
        </p:nvPicPr>
        <p:blipFill>
          <a:blip r:embed="rId9"/>
          <a:stretch>
            <a:fillRect/>
          </a:stretch>
        </p:blipFill>
        <p:spPr>
          <a:xfrm>
            <a:off x="5929288" y="5125900"/>
            <a:ext cx="4011438" cy="1417836"/>
          </a:xfrm>
          <a:prstGeom prst="rect">
            <a:avLst/>
          </a:prstGeom>
        </p:spPr>
      </p:pic>
    </p:spTree>
    <p:extLst>
      <p:ext uri="{BB962C8B-B14F-4D97-AF65-F5344CB8AC3E}">
        <p14:creationId xmlns:p14="http://schemas.microsoft.com/office/powerpoint/2010/main" val="174554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411C3-2409-1D0A-F09D-AB6055724B14}"/>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30E9B86A-898E-185B-1B6C-152A7733F85A}"/>
              </a:ext>
            </a:extLst>
          </p:cNvPr>
          <p:cNvSpPr>
            <a:spLocks noGrp="1"/>
          </p:cNvSpPr>
          <p:nvPr>
            <p:ph type="title"/>
          </p:nvPr>
        </p:nvSpPr>
        <p:spPr/>
        <p:txBody>
          <a:bodyPr/>
          <a:lstStyle/>
          <a:p>
            <a:r>
              <a:rPr lang="cs-CZ" sz="3600" b="0" i="0" u="none" strike="noStrike" baseline="0" dirty="0">
                <a:solidFill>
                  <a:srgbClr val="0070C0"/>
                </a:solidFill>
                <a:latin typeface="Georgia" panose="02040502050405020303" pitchFamily="18" charset="0"/>
              </a:rPr>
              <a:t>Vázané extrémy funkce</a:t>
            </a:r>
            <a:endParaRPr lang="cs-CZ" dirty="0"/>
          </a:p>
        </p:txBody>
      </p:sp>
      <p:pic>
        <p:nvPicPr>
          <p:cNvPr id="5" name="Zástupný obsah 4">
            <a:extLst>
              <a:ext uri="{FF2B5EF4-FFF2-40B4-BE49-F238E27FC236}">
                <a16:creationId xmlns:a16="http://schemas.microsoft.com/office/drawing/2014/main" id="{E1222D04-48D7-BD63-2A51-223E876E2C7E}"/>
              </a:ext>
            </a:extLst>
          </p:cNvPr>
          <p:cNvPicPr>
            <a:picLocks noGrp="1" noChangeAspect="1"/>
          </p:cNvPicPr>
          <p:nvPr>
            <p:ph idx="1"/>
          </p:nvPr>
        </p:nvPicPr>
        <p:blipFill>
          <a:blip r:embed="rId2"/>
          <a:stretch>
            <a:fillRect/>
          </a:stretch>
        </p:blipFill>
        <p:spPr>
          <a:xfrm>
            <a:off x="1593436" y="1556791"/>
            <a:ext cx="8749448" cy="1039127"/>
          </a:xfrm>
        </p:spPr>
      </p:pic>
      <p:pic>
        <p:nvPicPr>
          <p:cNvPr id="11" name="Obrázek 10" descr="Obsah obrázku Písmo, text, diagram, řada/pruh&#10;&#10;Obsah vygenerovaný umělou inteligencí může být nesprávný.">
            <a:extLst>
              <a:ext uri="{FF2B5EF4-FFF2-40B4-BE49-F238E27FC236}">
                <a16:creationId xmlns:a16="http://schemas.microsoft.com/office/drawing/2014/main" id="{255C75AF-F3DA-D0D1-8730-44E97D5F6680}"/>
              </a:ext>
            </a:extLst>
          </p:cNvPr>
          <p:cNvPicPr>
            <a:picLocks noChangeAspect="1"/>
          </p:cNvPicPr>
          <p:nvPr/>
        </p:nvPicPr>
        <p:blipFill>
          <a:blip r:embed="rId3"/>
          <a:stretch>
            <a:fillRect/>
          </a:stretch>
        </p:blipFill>
        <p:spPr>
          <a:xfrm>
            <a:off x="1767919" y="2595918"/>
            <a:ext cx="6918782" cy="942613"/>
          </a:xfrm>
          <a:prstGeom prst="rect">
            <a:avLst/>
          </a:prstGeom>
        </p:spPr>
      </p:pic>
      <p:pic>
        <p:nvPicPr>
          <p:cNvPr id="16" name="Obrázek 15" descr="Obsah obrázku diagram, řada/pruh, Písmo, Vykreslený graf&#10;&#10;Obsah vygenerovaný umělou inteligencí může být nesprávný.">
            <a:extLst>
              <a:ext uri="{FF2B5EF4-FFF2-40B4-BE49-F238E27FC236}">
                <a16:creationId xmlns:a16="http://schemas.microsoft.com/office/drawing/2014/main" id="{55E4E0BE-5803-F5E4-4272-1ACE94853B5F}"/>
              </a:ext>
            </a:extLst>
          </p:cNvPr>
          <p:cNvPicPr>
            <a:picLocks noChangeAspect="1"/>
          </p:cNvPicPr>
          <p:nvPr/>
        </p:nvPicPr>
        <p:blipFill>
          <a:blip r:embed="rId4"/>
          <a:stretch>
            <a:fillRect/>
          </a:stretch>
        </p:blipFill>
        <p:spPr>
          <a:xfrm>
            <a:off x="1989956" y="3717032"/>
            <a:ext cx="3776420" cy="2304256"/>
          </a:xfrm>
          <a:prstGeom prst="rect">
            <a:avLst/>
          </a:prstGeom>
        </p:spPr>
      </p:pic>
      <p:pic>
        <p:nvPicPr>
          <p:cNvPr id="20" name="Obrázek 19" descr="Obsah obrázku diagram, řada/pruh, kruh, Vykreslený graf&#10;&#10;Obsah vygenerovaný umělou inteligencí může být nesprávný.">
            <a:extLst>
              <a:ext uri="{FF2B5EF4-FFF2-40B4-BE49-F238E27FC236}">
                <a16:creationId xmlns:a16="http://schemas.microsoft.com/office/drawing/2014/main" id="{9290983D-C31A-0EF7-3E51-FE3E49D34571}"/>
              </a:ext>
            </a:extLst>
          </p:cNvPr>
          <p:cNvPicPr>
            <a:picLocks noChangeAspect="1"/>
          </p:cNvPicPr>
          <p:nvPr/>
        </p:nvPicPr>
        <p:blipFill>
          <a:blip r:embed="rId5"/>
          <a:stretch>
            <a:fillRect/>
          </a:stretch>
        </p:blipFill>
        <p:spPr>
          <a:xfrm>
            <a:off x="6310436" y="3724299"/>
            <a:ext cx="3776419" cy="2540092"/>
          </a:xfrm>
          <a:prstGeom prst="rect">
            <a:avLst/>
          </a:prstGeom>
        </p:spPr>
      </p:pic>
    </p:spTree>
    <p:extLst>
      <p:ext uri="{BB962C8B-B14F-4D97-AF65-F5344CB8AC3E}">
        <p14:creationId xmlns:p14="http://schemas.microsoft.com/office/powerpoint/2010/main" val="730551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F125CF-2C0F-EC12-F195-98DE64369C26}"/>
              </a:ext>
            </a:extLst>
          </p:cNvPr>
          <p:cNvSpPr>
            <a:spLocks noGrp="1"/>
          </p:cNvSpPr>
          <p:nvPr>
            <p:ph type="title"/>
          </p:nvPr>
        </p:nvSpPr>
        <p:spPr/>
        <p:txBody>
          <a:bodyPr/>
          <a:lstStyle/>
          <a:p>
            <a:r>
              <a:rPr lang="cs-CZ" sz="3600" b="0" i="0" u="none" strike="noStrike" baseline="0" dirty="0">
                <a:solidFill>
                  <a:srgbClr val="0070C0"/>
                </a:solidFill>
                <a:latin typeface="Georgia" panose="02040502050405020303" pitchFamily="18" charset="0"/>
              </a:rPr>
              <a:t>Vázané extrémy funkce</a:t>
            </a:r>
            <a:endParaRPr lang="cs-CZ" dirty="0"/>
          </a:p>
        </p:txBody>
      </p:sp>
      <p:pic>
        <p:nvPicPr>
          <p:cNvPr id="8" name="Obrázek 7" descr="Obsah obrázku Písmo, typografie, bílé, kaligrafie&#10;&#10;Obsah vygenerovaný umělou inteligencí může být nesprávný.">
            <a:extLst>
              <a:ext uri="{FF2B5EF4-FFF2-40B4-BE49-F238E27FC236}">
                <a16:creationId xmlns:a16="http://schemas.microsoft.com/office/drawing/2014/main" id="{D42FE044-7A74-B33F-659F-BBFAF32301B2}"/>
              </a:ext>
            </a:extLst>
          </p:cNvPr>
          <p:cNvPicPr>
            <a:picLocks noChangeAspect="1"/>
          </p:cNvPicPr>
          <p:nvPr/>
        </p:nvPicPr>
        <p:blipFill>
          <a:blip r:embed="rId2"/>
          <a:stretch>
            <a:fillRect/>
          </a:stretch>
        </p:blipFill>
        <p:spPr>
          <a:xfrm>
            <a:off x="1683916" y="2381846"/>
            <a:ext cx="2946784" cy="576063"/>
          </a:xfrm>
          <a:prstGeom prst="rect">
            <a:avLst/>
          </a:prstGeom>
        </p:spPr>
      </p:pic>
      <p:pic>
        <p:nvPicPr>
          <p:cNvPr id="12" name="Zástupný obsah 11">
            <a:extLst>
              <a:ext uri="{FF2B5EF4-FFF2-40B4-BE49-F238E27FC236}">
                <a16:creationId xmlns:a16="http://schemas.microsoft.com/office/drawing/2014/main" id="{A21BD7CF-9E41-6918-0EC5-D2648A704DEC}"/>
              </a:ext>
            </a:extLst>
          </p:cNvPr>
          <p:cNvPicPr>
            <a:picLocks noGrp="1" noChangeAspect="1"/>
          </p:cNvPicPr>
          <p:nvPr>
            <p:ph idx="1"/>
          </p:nvPr>
        </p:nvPicPr>
        <p:blipFill>
          <a:blip r:embed="rId3"/>
          <a:stretch>
            <a:fillRect/>
          </a:stretch>
        </p:blipFill>
        <p:spPr>
          <a:xfrm>
            <a:off x="1593436" y="1583006"/>
            <a:ext cx="8131230" cy="693865"/>
          </a:xfrm>
        </p:spPr>
      </p:pic>
      <p:pic>
        <p:nvPicPr>
          <p:cNvPr id="14" name="Obrázek 13" descr="Obsah obrázku Písmo, bílé, text, rukopis&#10;&#10;Obsah vygenerovaný umělou inteligencí může být nesprávný.">
            <a:extLst>
              <a:ext uri="{FF2B5EF4-FFF2-40B4-BE49-F238E27FC236}">
                <a16:creationId xmlns:a16="http://schemas.microsoft.com/office/drawing/2014/main" id="{65A08A0D-82BF-9D2E-E4EC-B3A5248838B5}"/>
              </a:ext>
            </a:extLst>
          </p:cNvPr>
          <p:cNvPicPr>
            <a:picLocks noChangeAspect="1"/>
          </p:cNvPicPr>
          <p:nvPr/>
        </p:nvPicPr>
        <p:blipFill>
          <a:blip r:embed="rId4"/>
          <a:stretch>
            <a:fillRect/>
          </a:stretch>
        </p:blipFill>
        <p:spPr>
          <a:xfrm>
            <a:off x="1754249" y="3118629"/>
            <a:ext cx="4700019" cy="890312"/>
          </a:xfrm>
          <a:prstGeom prst="rect">
            <a:avLst/>
          </a:prstGeom>
        </p:spPr>
      </p:pic>
      <p:pic>
        <p:nvPicPr>
          <p:cNvPr id="4" name="Obrázek 3" descr="Obsah obrázku Písmo, diagram, bílé, text&#10;&#10;Obsah vygenerovaný umělou inteligencí může být nesprávný.">
            <a:extLst>
              <a:ext uri="{FF2B5EF4-FFF2-40B4-BE49-F238E27FC236}">
                <a16:creationId xmlns:a16="http://schemas.microsoft.com/office/drawing/2014/main" id="{7CAFDA7D-18B3-1346-0459-E788D15EB4E3}"/>
              </a:ext>
            </a:extLst>
          </p:cNvPr>
          <p:cNvPicPr>
            <a:picLocks noChangeAspect="1"/>
          </p:cNvPicPr>
          <p:nvPr/>
        </p:nvPicPr>
        <p:blipFill>
          <a:blip r:embed="rId5"/>
          <a:stretch>
            <a:fillRect/>
          </a:stretch>
        </p:blipFill>
        <p:spPr>
          <a:xfrm>
            <a:off x="6988000" y="3750667"/>
            <a:ext cx="3744416" cy="1876268"/>
          </a:xfrm>
          <a:prstGeom prst="rect">
            <a:avLst/>
          </a:prstGeom>
        </p:spPr>
      </p:pic>
      <p:pic>
        <p:nvPicPr>
          <p:cNvPr id="6" name="Obrázek 5" descr="Obsah obrázku text, Obdélník, bílá tabule, řada/pruh&#10;&#10;Obsah vygenerovaný umělou inteligencí může být nesprávný.">
            <a:extLst>
              <a:ext uri="{FF2B5EF4-FFF2-40B4-BE49-F238E27FC236}">
                <a16:creationId xmlns:a16="http://schemas.microsoft.com/office/drawing/2014/main" id="{0ACCDFE0-A2EE-2375-9403-CE02E7CEF6AD}"/>
              </a:ext>
            </a:extLst>
          </p:cNvPr>
          <p:cNvPicPr>
            <a:picLocks noChangeAspect="1"/>
          </p:cNvPicPr>
          <p:nvPr/>
        </p:nvPicPr>
        <p:blipFill>
          <a:blip r:embed="rId6"/>
          <a:stretch>
            <a:fillRect/>
          </a:stretch>
        </p:blipFill>
        <p:spPr>
          <a:xfrm>
            <a:off x="4630700" y="2179597"/>
            <a:ext cx="2045454" cy="1203208"/>
          </a:xfrm>
          <a:prstGeom prst="rect">
            <a:avLst/>
          </a:prstGeom>
        </p:spPr>
      </p:pic>
      <p:pic>
        <p:nvPicPr>
          <p:cNvPr id="9" name="Obrázek 8" descr="Obsah obrázku Písmo, text, rukopis, bílé&#10;&#10;Obsah vygenerovaný umělou inteligencí může být nesprávný.">
            <a:extLst>
              <a:ext uri="{FF2B5EF4-FFF2-40B4-BE49-F238E27FC236}">
                <a16:creationId xmlns:a16="http://schemas.microsoft.com/office/drawing/2014/main" id="{F9808D8C-2730-C111-2B33-B8BB6A57EEEA}"/>
              </a:ext>
            </a:extLst>
          </p:cNvPr>
          <p:cNvPicPr>
            <a:picLocks noChangeAspect="1"/>
          </p:cNvPicPr>
          <p:nvPr/>
        </p:nvPicPr>
        <p:blipFill>
          <a:blip r:embed="rId7"/>
          <a:stretch>
            <a:fillRect/>
          </a:stretch>
        </p:blipFill>
        <p:spPr>
          <a:xfrm>
            <a:off x="1608595" y="3900092"/>
            <a:ext cx="4050456" cy="1616288"/>
          </a:xfrm>
          <a:prstGeom prst="rect">
            <a:avLst/>
          </a:prstGeom>
        </p:spPr>
      </p:pic>
      <p:pic>
        <p:nvPicPr>
          <p:cNvPr id="11" name="Obrázek 10" descr="Obsah obrázku text, Písmo, rukopis, bílé&#10;&#10;Obsah vygenerovaný umělou inteligencí může být nesprávný.">
            <a:extLst>
              <a:ext uri="{FF2B5EF4-FFF2-40B4-BE49-F238E27FC236}">
                <a16:creationId xmlns:a16="http://schemas.microsoft.com/office/drawing/2014/main" id="{59F7584F-2B02-3061-C082-DBA118AE879E}"/>
              </a:ext>
            </a:extLst>
          </p:cNvPr>
          <p:cNvPicPr>
            <a:picLocks noChangeAspect="1"/>
          </p:cNvPicPr>
          <p:nvPr/>
        </p:nvPicPr>
        <p:blipFill>
          <a:blip r:embed="rId8"/>
          <a:stretch>
            <a:fillRect/>
          </a:stretch>
        </p:blipFill>
        <p:spPr>
          <a:xfrm>
            <a:off x="3862164" y="4852063"/>
            <a:ext cx="2926270" cy="1905926"/>
          </a:xfrm>
          <a:prstGeom prst="rect">
            <a:avLst/>
          </a:prstGeom>
        </p:spPr>
      </p:pic>
    </p:spTree>
    <p:extLst>
      <p:ext uri="{BB962C8B-B14F-4D97-AF65-F5344CB8AC3E}">
        <p14:creationId xmlns:p14="http://schemas.microsoft.com/office/powerpoint/2010/main" val="178273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DE95B9-0996-E8C5-300B-5D89FC9E25DE}"/>
              </a:ext>
            </a:extLst>
          </p:cNvPr>
          <p:cNvSpPr>
            <a:spLocks noGrp="1"/>
          </p:cNvSpPr>
          <p:nvPr>
            <p:ph type="title"/>
          </p:nvPr>
        </p:nvSpPr>
        <p:spPr/>
        <p:txBody>
          <a:bodyPr/>
          <a:lstStyle/>
          <a:p>
            <a:r>
              <a:rPr lang="cs-CZ" sz="3600" b="0" i="0" u="none" strike="noStrike" baseline="0" dirty="0">
                <a:solidFill>
                  <a:srgbClr val="0070C0"/>
                </a:solidFill>
                <a:latin typeface="Georgia" panose="02040502050405020303" pitchFamily="18" charset="0"/>
              </a:rPr>
              <a:t>Vázané extrémy funkce</a:t>
            </a:r>
            <a:endParaRPr lang="cs-CZ" dirty="0"/>
          </a:p>
        </p:txBody>
      </p:sp>
      <p:pic>
        <p:nvPicPr>
          <p:cNvPr id="11" name="Obrázek 10" descr="Obsah obrázku Písmo, diagram, řada/pruh, text&#10;&#10;Obsah vygenerovaný umělou inteligencí může být nesprávný.">
            <a:extLst>
              <a:ext uri="{FF2B5EF4-FFF2-40B4-BE49-F238E27FC236}">
                <a16:creationId xmlns:a16="http://schemas.microsoft.com/office/drawing/2014/main" id="{93F32E17-B5E0-02E1-8E82-43BD8A919D07}"/>
              </a:ext>
            </a:extLst>
          </p:cNvPr>
          <p:cNvPicPr>
            <a:picLocks noChangeAspect="1"/>
          </p:cNvPicPr>
          <p:nvPr/>
        </p:nvPicPr>
        <p:blipFill>
          <a:blip r:embed="rId2"/>
          <a:stretch>
            <a:fillRect/>
          </a:stretch>
        </p:blipFill>
        <p:spPr>
          <a:xfrm>
            <a:off x="1556850" y="2669275"/>
            <a:ext cx="3060817" cy="1509727"/>
          </a:xfrm>
          <a:prstGeom prst="rect">
            <a:avLst/>
          </a:prstGeom>
        </p:spPr>
      </p:pic>
      <p:pic>
        <p:nvPicPr>
          <p:cNvPr id="13" name="Obrázek 12" descr="Obsah obrázku Písmo, bílé, typografie, kaligrafie&#10;&#10;Obsah vygenerovaný umělou inteligencí může být nesprávný.">
            <a:extLst>
              <a:ext uri="{FF2B5EF4-FFF2-40B4-BE49-F238E27FC236}">
                <a16:creationId xmlns:a16="http://schemas.microsoft.com/office/drawing/2014/main" id="{3A8FF93C-7998-5F35-69A7-A52F16BF3165}"/>
              </a:ext>
            </a:extLst>
          </p:cNvPr>
          <p:cNvPicPr>
            <a:picLocks noChangeAspect="1"/>
          </p:cNvPicPr>
          <p:nvPr/>
        </p:nvPicPr>
        <p:blipFill>
          <a:blip r:embed="rId3"/>
          <a:stretch>
            <a:fillRect/>
          </a:stretch>
        </p:blipFill>
        <p:spPr>
          <a:xfrm>
            <a:off x="1556850" y="4283373"/>
            <a:ext cx="3040849" cy="682842"/>
          </a:xfrm>
          <a:prstGeom prst="rect">
            <a:avLst/>
          </a:prstGeom>
        </p:spPr>
      </p:pic>
      <p:pic>
        <p:nvPicPr>
          <p:cNvPr id="15" name="Obrázek 14" descr="Obsah obrázku Písmo, diagram, bílé, typografie&#10;&#10;Obsah vygenerovaný umělou inteligencí může být nesprávný.">
            <a:extLst>
              <a:ext uri="{FF2B5EF4-FFF2-40B4-BE49-F238E27FC236}">
                <a16:creationId xmlns:a16="http://schemas.microsoft.com/office/drawing/2014/main" id="{FA6DE94C-E1F8-F200-F487-02B785E56974}"/>
              </a:ext>
            </a:extLst>
          </p:cNvPr>
          <p:cNvPicPr>
            <a:picLocks noChangeAspect="1"/>
          </p:cNvPicPr>
          <p:nvPr/>
        </p:nvPicPr>
        <p:blipFill>
          <a:blip r:embed="rId4"/>
          <a:stretch>
            <a:fillRect/>
          </a:stretch>
        </p:blipFill>
        <p:spPr>
          <a:xfrm>
            <a:off x="1419506" y="4890423"/>
            <a:ext cx="3178193" cy="1522884"/>
          </a:xfrm>
          <a:prstGeom prst="rect">
            <a:avLst/>
          </a:prstGeom>
        </p:spPr>
      </p:pic>
      <p:pic>
        <p:nvPicPr>
          <p:cNvPr id="4" name="Obrázek 3" descr="Obsah obrázku řada/pruh, trojúhelník&#10;&#10;Obsah vygenerovaný umělou inteligencí může být nesprávný.">
            <a:extLst>
              <a:ext uri="{FF2B5EF4-FFF2-40B4-BE49-F238E27FC236}">
                <a16:creationId xmlns:a16="http://schemas.microsoft.com/office/drawing/2014/main" id="{2AE797C3-E289-02AC-3DA4-371FAE5D813D}"/>
              </a:ext>
            </a:extLst>
          </p:cNvPr>
          <p:cNvPicPr>
            <a:picLocks noChangeAspect="1"/>
          </p:cNvPicPr>
          <p:nvPr/>
        </p:nvPicPr>
        <p:blipFill>
          <a:blip r:embed="rId5"/>
          <a:stretch>
            <a:fillRect/>
          </a:stretch>
        </p:blipFill>
        <p:spPr>
          <a:xfrm>
            <a:off x="5878388" y="2584277"/>
            <a:ext cx="2857744" cy="1664400"/>
          </a:xfrm>
          <a:prstGeom prst="rect">
            <a:avLst/>
          </a:prstGeom>
        </p:spPr>
      </p:pic>
      <p:pic>
        <p:nvPicPr>
          <p:cNvPr id="6" name="Obrázek 5" descr="Obsah obrázku text, Písmo, rukopis, diagram&#10;&#10;Obsah vygenerovaný umělou inteligencí může být nesprávný.">
            <a:extLst>
              <a:ext uri="{FF2B5EF4-FFF2-40B4-BE49-F238E27FC236}">
                <a16:creationId xmlns:a16="http://schemas.microsoft.com/office/drawing/2014/main" id="{EDCD0894-255B-3744-C0A1-0D295548E569}"/>
              </a:ext>
            </a:extLst>
          </p:cNvPr>
          <p:cNvPicPr>
            <a:picLocks noChangeAspect="1"/>
          </p:cNvPicPr>
          <p:nvPr/>
        </p:nvPicPr>
        <p:blipFill>
          <a:blip r:embed="rId6"/>
          <a:stretch>
            <a:fillRect/>
          </a:stretch>
        </p:blipFill>
        <p:spPr>
          <a:xfrm>
            <a:off x="5590356" y="3996905"/>
            <a:ext cx="2896947" cy="2381934"/>
          </a:xfrm>
          <a:prstGeom prst="rect">
            <a:avLst/>
          </a:prstGeom>
        </p:spPr>
      </p:pic>
      <p:pic>
        <p:nvPicPr>
          <p:cNvPr id="16" name="Zástupný obsah 15">
            <a:extLst>
              <a:ext uri="{FF2B5EF4-FFF2-40B4-BE49-F238E27FC236}">
                <a16:creationId xmlns:a16="http://schemas.microsoft.com/office/drawing/2014/main" id="{B241CAAA-ADE5-F67C-6480-01806D8D7297}"/>
              </a:ext>
            </a:extLst>
          </p:cNvPr>
          <p:cNvPicPr>
            <a:picLocks noGrp="1" noChangeAspect="1"/>
          </p:cNvPicPr>
          <p:nvPr>
            <p:ph idx="1"/>
          </p:nvPr>
        </p:nvPicPr>
        <p:blipFill>
          <a:blip r:embed="rId7"/>
          <a:stretch>
            <a:fillRect/>
          </a:stretch>
        </p:blipFill>
        <p:spPr>
          <a:xfrm>
            <a:off x="1556850" y="1454968"/>
            <a:ext cx="8936046" cy="1027855"/>
          </a:xfrm>
        </p:spPr>
      </p:pic>
    </p:spTree>
    <p:extLst>
      <p:ext uri="{BB962C8B-B14F-4D97-AF65-F5344CB8AC3E}">
        <p14:creationId xmlns:p14="http://schemas.microsoft.com/office/powerpoint/2010/main" val="230969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F39CE5-11EE-26A8-6D3B-C0B0B89AA557}"/>
              </a:ext>
            </a:extLst>
          </p:cNvPr>
          <p:cNvSpPr>
            <a:spLocks noGrp="1"/>
          </p:cNvSpPr>
          <p:nvPr>
            <p:ph type="title"/>
          </p:nvPr>
        </p:nvSpPr>
        <p:spPr/>
        <p:txBody>
          <a:bodyPr/>
          <a:lstStyle/>
          <a:p>
            <a:r>
              <a:rPr lang="cs-CZ" sz="3600" b="0" i="0" u="none" strike="noStrike" baseline="0" dirty="0">
                <a:solidFill>
                  <a:srgbClr val="0070C0"/>
                </a:solidFill>
                <a:latin typeface="Georgia" panose="02040502050405020303" pitchFamily="18" charset="0"/>
              </a:rPr>
              <a:t>Vázané extrémy funkce</a:t>
            </a:r>
            <a:endParaRPr lang="cs-CZ" dirty="0"/>
          </a:p>
        </p:txBody>
      </p:sp>
      <p:pic>
        <p:nvPicPr>
          <p:cNvPr id="5" name="Zástupný obsah 4" descr="Obsah obrázku diagram, kruh, design&#10;&#10;Obsah vygenerovaný umělou inteligencí může být nesprávný.">
            <a:extLst>
              <a:ext uri="{FF2B5EF4-FFF2-40B4-BE49-F238E27FC236}">
                <a16:creationId xmlns:a16="http://schemas.microsoft.com/office/drawing/2014/main" id="{FA18560B-76E9-79B4-E190-17C71ADB4AEC}"/>
              </a:ext>
            </a:extLst>
          </p:cNvPr>
          <p:cNvPicPr>
            <a:picLocks noGrp="1" noChangeAspect="1"/>
          </p:cNvPicPr>
          <p:nvPr>
            <p:ph idx="1"/>
          </p:nvPr>
        </p:nvPicPr>
        <p:blipFill>
          <a:blip r:embed="rId2"/>
          <a:stretch>
            <a:fillRect/>
          </a:stretch>
        </p:blipFill>
        <p:spPr>
          <a:xfrm>
            <a:off x="1619951" y="2564905"/>
            <a:ext cx="2170203" cy="1612150"/>
          </a:xfrm>
        </p:spPr>
      </p:pic>
      <p:pic>
        <p:nvPicPr>
          <p:cNvPr id="11" name="Obrázek 10" descr="Obsah obrázku text, Písmo, bílé, typografie&#10;&#10;Obsah vygenerovaný umělou inteligencí může být nesprávný.">
            <a:extLst>
              <a:ext uri="{FF2B5EF4-FFF2-40B4-BE49-F238E27FC236}">
                <a16:creationId xmlns:a16="http://schemas.microsoft.com/office/drawing/2014/main" id="{7864C1E4-C3FE-364E-6D29-0A328EFA2022}"/>
              </a:ext>
            </a:extLst>
          </p:cNvPr>
          <p:cNvPicPr>
            <a:picLocks noChangeAspect="1"/>
          </p:cNvPicPr>
          <p:nvPr/>
        </p:nvPicPr>
        <p:blipFill>
          <a:blip r:embed="rId3"/>
          <a:stretch>
            <a:fillRect/>
          </a:stretch>
        </p:blipFill>
        <p:spPr>
          <a:xfrm>
            <a:off x="1593435" y="1628800"/>
            <a:ext cx="7648169" cy="936104"/>
          </a:xfrm>
          <a:prstGeom prst="rect">
            <a:avLst/>
          </a:prstGeom>
        </p:spPr>
      </p:pic>
      <p:pic>
        <p:nvPicPr>
          <p:cNvPr id="13" name="Obrázek 12" descr="Obsah obrázku Písmo, rukopis, řada/pruh, bílé&#10;&#10;Obsah vygenerovaný umělou inteligencí může být nesprávný.">
            <a:extLst>
              <a:ext uri="{FF2B5EF4-FFF2-40B4-BE49-F238E27FC236}">
                <a16:creationId xmlns:a16="http://schemas.microsoft.com/office/drawing/2014/main" id="{2CBFA102-9C61-B6E3-4B70-8C5BB804C136}"/>
              </a:ext>
            </a:extLst>
          </p:cNvPr>
          <p:cNvPicPr>
            <a:picLocks noChangeAspect="1"/>
          </p:cNvPicPr>
          <p:nvPr/>
        </p:nvPicPr>
        <p:blipFill>
          <a:blip r:embed="rId4"/>
          <a:stretch>
            <a:fillRect/>
          </a:stretch>
        </p:blipFill>
        <p:spPr>
          <a:xfrm>
            <a:off x="3934172" y="2598360"/>
            <a:ext cx="3312368" cy="979991"/>
          </a:xfrm>
          <a:prstGeom prst="rect">
            <a:avLst/>
          </a:prstGeom>
        </p:spPr>
      </p:pic>
      <p:pic>
        <p:nvPicPr>
          <p:cNvPr id="15" name="Obrázek 14" descr="Obsah obrázku Písmo, bílé, řada/pruh, diagram&#10;&#10;Obsah vygenerovaný umělou inteligencí může být nesprávný.">
            <a:extLst>
              <a:ext uri="{FF2B5EF4-FFF2-40B4-BE49-F238E27FC236}">
                <a16:creationId xmlns:a16="http://schemas.microsoft.com/office/drawing/2014/main" id="{99D3A6AC-9A83-75DD-2F76-5B9ABDBCE5D0}"/>
              </a:ext>
            </a:extLst>
          </p:cNvPr>
          <p:cNvPicPr>
            <a:picLocks noChangeAspect="1"/>
          </p:cNvPicPr>
          <p:nvPr/>
        </p:nvPicPr>
        <p:blipFill>
          <a:blip r:embed="rId5"/>
          <a:stretch>
            <a:fillRect/>
          </a:stretch>
        </p:blipFill>
        <p:spPr>
          <a:xfrm>
            <a:off x="7518201" y="2715675"/>
            <a:ext cx="3446806" cy="866213"/>
          </a:xfrm>
          <a:prstGeom prst="rect">
            <a:avLst/>
          </a:prstGeom>
        </p:spPr>
      </p:pic>
      <p:pic>
        <p:nvPicPr>
          <p:cNvPr id="17" name="Obrázek 16" descr="Obsah obrázku Písmo, rukopis, text, řada/pruh&#10;&#10;Obsah vygenerovaný umělou inteligencí může být nesprávný.">
            <a:extLst>
              <a:ext uri="{FF2B5EF4-FFF2-40B4-BE49-F238E27FC236}">
                <a16:creationId xmlns:a16="http://schemas.microsoft.com/office/drawing/2014/main" id="{074436CB-B9E8-5C92-E5AC-903E392E1AC3}"/>
              </a:ext>
            </a:extLst>
          </p:cNvPr>
          <p:cNvPicPr>
            <a:picLocks noChangeAspect="1"/>
          </p:cNvPicPr>
          <p:nvPr/>
        </p:nvPicPr>
        <p:blipFill>
          <a:blip r:embed="rId6"/>
          <a:stretch>
            <a:fillRect/>
          </a:stretch>
        </p:blipFill>
        <p:spPr>
          <a:xfrm>
            <a:off x="1619951" y="4461153"/>
            <a:ext cx="2907894" cy="936103"/>
          </a:xfrm>
          <a:prstGeom prst="rect">
            <a:avLst/>
          </a:prstGeom>
        </p:spPr>
      </p:pic>
      <p:pic>
        <p:nvPicPr>
          <p:cNvPr id="4" name="Obrázek 3" descr="Obsah obrázku Písmo, text, rukopis, bílé&#10;&#10;Obsah vygenerovaný umělou inteligencí může být nesprávný.">
            <a:extLst>
              <a:ext uri="{FF2B5EF4-FFF2-40B4-BE49-F238E27FC236}">
                <a16:creationId xmlns:a16="http://schemas.microsoft.com/office/drawing/2014/main" id="{C2F14F2C-84C0-61DB-10FF-48FD87D78248}"/>
              </a:ext>
            </a:extLst>
          </p:cNvPr>
          <p:cNvPicPr>
            <a:picLocks noChangeAspect="1"/>
          </p:cNvPicPr>
          <p:nvPr/>
        </p:nvPicPr>
        <p:blipFill>
          <a:blip r:embed="rId7"/>
          <a:stretch>
            <a:fillRect/>
          </a:stretch>
        </p:blipFill>
        <p:spPr>
          <a:xfrm>
            <a:off x="4635168" y="4461153"/>
            <a:ext cx="5222743" cy="830472"/>
          </a:xfrm>
          <a:prstGeom prst="rect">
            <a:avLst/>
          </a:prstGeom>
        </p:spPr>
      </p:pic>
      <p:pic>
        <p:nvPicPr>
          <p:cNvPr id="8" name="Obrázek 7" descr="Obsah obrázku Písmo, Grafika, symbol, bílé&#10;&#10;Obsah vygenerovaný umělou inteligencí může být nesprávný.">
            <a:extLst>
              <a:ext uri="{FF2B5EF4-FFF2-40B4-BE49-F238E27FC236}">
                <a16:creationId xmlns:a16="http://schemas.microsoft.com/office/drawing/2014/main" id="{0FD36A62-1EBC-8316-1962-FD788C8B1BF5}"/>
              </a:ext>
            </a:extLst>
          </p:cNvPr>
          <p:cNvPicPr>
            <a:picLocks noChangeAspect="1"/>
          </p:cNvPicPr>
          <p:nvPr/>
        </p:nvPicPr>
        <p:blipFill>
          <a:blip r:embed="rId8"/>
          <a:stretch>
            <a:fillRect/>
          </a:stretch>
        </p:blipFill>
        <p:spPr>
          <a:xfrm>
            <a:off x="9991750" y="4408337"/>
            <a:ext cx="1254777" cy="936103"/>
          </a:xfrm>
          <a:prstGeom prst="rect">
            <a:avLst/>
          </a:prstGeom>
        </p:spPr>
      </p:pic>
      <p:pic>
        <p:nvPicPr>
          <p:cNvPr id="10" name="Obrázek 9" descr="Obsah obrázku Písmo, bílé, řada/pruh, text&#10;&#10;Obsah vygenerovaný umělou inteligencí může být nesprávný.">
            <a:extLst>
              <a:ext uri="{FF2B5EF4-FFF2-40B4-BE49-F238E27FC236}">
                <a16:creationId xmlns:a16="http://schemas.microsoft.com/office/drawing/2014/main" id="{CF7D2EE8-9ABF-B284-389F-D17A2A67D510}"/>
              </a:ext>
            </a:extLst>
          </p:cNvPr>
          <p:cNvPicPr>
            <a:picLocks noChangeAspect="1"/>
          </p:cNvPicPr>
          <p:nvPr/>
        </p:nvPicPr>
        <p:blipFill>
          <a:blip r:embed="rId9"/>
          <a:stretch>
            <a:fillRect/>
          </a:stretch>
        </p:blipFill>
        <p:spPr>
          <a:xfrm>
            <a:off x="3934172" y="3580971"/>
            <a:ext cx="3480069" cy="830471"/>
          </a:xfrm>
          <a:prstGeom prst="rect">
            <a:avLst/>
          </a:prstGeom>
        </p:spPr>
      </p:pic>
      <p:pic>
        <p:nvPicPr>
          <p:cNvPr id="14" name="Obrázek 13" descr="Obsah obrázku Písmo, text, rukopis, bílé&#10;&#10;Obsah vygenerovaný umělou inteligencí může být nesprávný.">
            <a:extLst>
              <a:ext uri="{FF2B5EF4-FFF2-40B4-BE49-F238E27FC236}">
                <a16:creationId xmlns:a16="http://schemas.microsoft.com/office/drawing/2014/main" id="{502BE8E6-D65F-E2C8-4469-06822D48BBFC}"/>
              </a:ext>
            </a:extLst>
          </p:cNvPr>
          <p:cNvPicPr>
            <a:picLocks noChangeAspect="1"/>
          </p:cNvPicPr>
          <p:nvPr/>
        </p:nvPicPr>
        <p:blipFill>
          <a:blip r:embed="rId10"/>
          <a:stretch>
            <a:fillRect/>
          </a:stretch>
        </p:blipFill>
        <p:spPr>
          <a:xfrm>
            <a:off x="4607597" y="5391394"/>
            <a:ext cx="4223119" cy="900359"/>
          </a:xfrm>
          <a:prstGeom prst="rect">
            <a:avLst/>
          </a:prstGeom>
        </p:spPr>
      </p:pic>
    </p:spTree>
    <p:extLst>
      <p:ext uri="{BB962C8B-B14F-4D97-AF65-F5344CB8AC3E}">
        <p14:creationId xmlns:p14="http://schemas.microsoft.com/office/powerpoint/2010/main" val="139544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B47693-2221-056E-8B0E-1E6F1D21A806}"/>
              </a:ext>
            </a:extLst>
          </p:cNvPr>
          <p:cNvSpPr>
            <a:spLocks noGrp="1"/>
          </p:cNvSpPr>
          <p:nvPr>
            <p:ph type="title"/>
          </p:nvPr>
        </p:nvSpPr>
        <p:spPr/>
        <p:txBody>
          <a:bodyPr/>
          <a:lstStyle/>
          <a:p>
            <a:r>
              <a:rPr lang="cs-CZ" dirty="0">
                <a:solidFill>
                  <a:srgbClr val="0070C0"/>
                </a:solidFill>
                <a:latin typeface="Georgia" panose="02040502050405020303" pitchFamily="18" charset="0"/>
              </a:rPr>
              <a:t>Co mne zaujalo</a:t>
            </a:r>
          </a:p>
        </p:txBody>
      </p:sp>
      <p:pic>
        <p:nvPicPr>
          <p:cNvPr id="5" name="Picture 2" descr="Výchova a&amp;#160;vzdělávání v&amp;#160;bodech obratu. Rozhovory s&amp;#160;Tomášem Janíkem">
            <a:extLst>
              <a:ext uri="{FF2B5EF4-FFF2-40B4-BE49-F238E27FC236}">
                <a16:creationId xmlns:a16="http://schemas.microsoft.com/office/drawing/2014/main" id="{7BB11875-FE4E-9F38-5CFC-19BCCCACCA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3436" y="1700808"/>
            <a:ext cx="2988808" cy="424837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E9881176-3F34-2D32-C6E2-5E5F8E835902}"/>
              </a:ext>
            </a:extLst>
          </p:cNvPr>
          <p:cNvSpPr txBox="1"/>
          <p:nvPr/>
        </p:nvSpPr>
        <p:spPr>
          <a:xfrm>
            <a:off x="3046956" y="3253728"/>
            <a:ext cx="6093912" cy="369332"/>
          </a:xfrm>
          <a:prstGeom prst="rect">
            <a:avLst/>
          </a:prstGeom>
          <a:noFill/>
        </p:spPr>
        <p:txBody>
          <a:bodyPr wrap="square">
            <a:spAutoFit/>
          </a:bodyPr>
          <a:lstStyle/>
          <a:p>
            <a:r>
              <a:rPr lang="cs-CZ" dirty="0">
                <a:solidFill>
                  <a:srgbClr val="5A5B59"/>
                </a:solidFill>
                <a:effectLst/>
                <a:latin typeface="Helvetica" pitchFamily="2" charset="0"/>
              </a:rPr>
              <a:t>Mathematics</a:t>
            </a:r>
          </a:p>
        </p:txBody>
      </p:sp>
      <p:pic>
        <p:nvPicPr>
          <p:cNvPr id="1026" name="Picture 2" descr="User picture">
            <a:extLst>
              <a:ext uri="{FF2B5EF4-FFF2-40B4-BE49-F238E27FC236}">
                <a16:creationId xmlns:a16="http://schemas.microsoft.com/office/drawing/2014/main" id="{EAE0AADB-63F7-FC66-E3EA-0092C9A606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5317" y="1762879"/>
            <a:ext cx="1108595" cy="14287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62A26A2-1D37-4E14-A7FF-FB5B54A6A6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2136" y="1799396"/>
            <a:ext cx="1145115" cy="13922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128A02F-F1B8-E000-A3D7-2FC0961629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0556" y="1813866"/>
            <a:ext cx="1208944" cy="13777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oc. PhDr. Dana Kasperová, Ph.D.">
            <a:extLst>
              <a:ext uri="{FF2B5EF4-FFF2-40B4-BE49-F238E27FC236}">
                <a16:creationId xmlns:a16="http://schemas.microsoft.com/office/drawing/2014/main" id="{96510999-65B1-9820-89B1-330DF01AA2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12805" y="1822088"/>
            <a:ext cx="1074042" cy="13604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19018F5-0176-F2B2-E138-A22011731D6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3149" t="34113" r="3493" b="31237"/>
          <a:stretch/>
        </p:blipFill>
        <p:spPr bwMode="auto">
          <a:xfrm>
            <a:off x="9843134" y="1799396"/>
            <a:ext cx="1145116" cy="13903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věřme tolik tomu, co se o školách říká | Sedmá generace">
            <a:extLst>
              <a:ext uri="{FF2B5EF4-FFF2-40B4-BE49-F238E27FC236}">
                <a16:creationId xmlns:a16="http://schemas.microsoft.com/office/drawing/2014/main" id="{C434C0E9-1E07-4AE1-755B-5F53801568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10036" y="4366492"/>
            <a:ext cx="1545331" cy="218531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516A4CEF-A816-7EFA-1D3A-2146C52E19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19488" y="3253728"/>
            <a:ext cx="1175150" cy="142878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rofesorka Vladimíra Spilková obdržela prestižní ocenění od České asociace pedagogického výzkumu">
            <a:extLst>
              <a:ext uri="{FF2B5EF4-FFF2-40B4-BE49-F238E27FC236}">
                <a16:creationId xmlns:a16="http://schemas.microsoft.com/office/drawing/2014/main" id="{A6F13D7F-18D9-8246-ABF4-FD57EA28537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4965" r="12200" b="11525"/>
          <a:stretch/>
        </p:blipFill>
        <p:spPr bwMode="auto">
          <a:xfrm>
            <a:off x="6148143" y="3247111"/>
            <a:ext cx="1129108" cy="1554801"/>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4" descr="Eliška Walterová (10. listopadu 2021)">
            <a:extLst>
              <a:ext uri="{FF2B5EF4-FFF2-40B4-BE49-F238E27FC236}">
                <a16:creationId xmlns:a16="http://schemas.microsoft.com/office/drawing/2014/main" id="{D4D3FBCE-B39A-E00E-28F7-A84DD25846FA}"/>
              </a:ext>
            </a:extLst>
          </p:cNvPr>
          <p:cNvSpPr>
            <a:spLocks noChangeAspect="1" noChangeArrowheads="1"/>
          </p:cNvSpPr>
          <p:nvPr/>
        </p:nvSpPr>
        <p:spPr bwMode="auto">
          <a:xfrm>
            <a:off x="4665663" y="1524000"/>
            <a:ext cx="28575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42" name="Picture 18" descr="Eliška Walterová">
            <a:extLst>
              <a:ext uri="{FF2B5EF4-FFF2-40B4-BE49-F238E27FC236}">
                <a16:creationId xmlns:a16="http://schemas.microsoft.com/office/drawing/2014/main" id="{7BB0D4D1-A281-394B-8C69-B5EFFE7BFB3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7601" t="13551" r="12201" b="17600"/>
          <a:stretch/>
        </p:blipFill>
        <p:spPr bwMode="auto">
          <a:xfrm>
            <a:off x="7402644" y="3281957"/>
            <a:ext cx="1162319" cy="151995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667EFD36-729B-D395-2DDA-7CDA9D1E58F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r="4791"/>
          <a:stretch/>
        </p:blipFill>
        <p:spPr bwMode="auto">
          <a:xfrm>
            <a:off x="8702215" y="3281957"/>
            <a:ext cx="1074042" cy="151995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etra Šobáňová">
            <a:extLst>
              <a:ext uri="{FF2B5EF4-FFF2-40B4-BE49-F238E27FC236}">
                <a16:creationId xmlns:a16="http://schemas.microsoft.com/office/drawing/2014/main" id="{00C98F2C-9EDE-E7B8-1221-52EDF21B66E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36605" t="3146" r="10974" b="19625"/>
          <a:stretch/>
        </p:blipFill>
        <p:spPr bwMode="auto">
          <a:xfrm>
            <a:off x="9817549" y="3323792"/>
            <a:ext cx="1254121" cy="147811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E12B6E58-0776-57BC-8DF6-34FE0A4B6F8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85317" y="4857365"/>
            <a:ext cx="1124787" cy="122704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Přednáška na ŠKOMAM 2019 - Dag Hrubý (Úlohy, které mám rád)">
            <a:extLst>
              <a:ext uri="{FF2B5EF4-FFF2-40B4-BE49-F238E27FC236}">
                <a16:creationId xmlns:a16="http://schemas.microsoft.com/office/drawing/2014/main" id="{1C1AF1F9-E0DA-3DEF-7F9C-676CB9CBA1DA}"/>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4912" t="8003" r="47046" b="49987"/>
          <a:stretch/>
        </p:blipFill>
        <p:spPr bwMode="auto">
          <a:xfrm>
            <a:off x="6193523" y="4853497"/>
            <a:ext cx="924816" cy="1211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141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3335D6-1711-7F44-81B6-66E303C1D053}"/>
              </a:ext>
            </a:extLst>
          </p:cNvPr>
          <p:cNvSpPr>
            <a:spLocks noGrp="1"/>
          </p:cNvSpPr>
          <p:nvPr>
            <p:ph type="title"/>
          </p:nvPr>
        </p:nvSpPr>
        <p:spPr/>
        <p:txBody>
          <a:bodyPr/>
          <a:lstStyle/>
          <a:p>
            <a:r>
              <a:rPr lang="en-GB" dirty="0">
                <a:solidFill>
                  <a:srgbClr val="0070C0"/>
                </a:solidFill>
                <a:latin typeface="Georgia" panose="02040502050405020303" pitchFamily="18" charset="0"/>
              </a:rPr>
              <a:t>Abero</a:t>
            </a:r>
            <a:endParaRPr lang="cs-CZ" dirty="0">
              <a:solidFill>
                <a:srgbClr val="0070C0"/>
              </a:solidFill>
              <a:latin typeface="Georgia" panose="02040502050405020303" pitchFamily="18" charset="0"/>
            </a:endParaRPr>
          </a:p>
        </p:txBody>
      </p:sp>
      <p:pic>
        <p:nvPicPr>
          <p:cNvPr id="5" name="Zástupný obsah 4" descr="Obsah obrázku černá, tma&#10;&#10;Popis byl vytvořen automaticky">
            <a:extLst>
              <a:ext uri="{FF2B5EF4-FFF2-40B4-BE49-F238E27FC236}">
                <a16:creationId xmlns:a16="http://schemas.microsoft.com/office/drawing/2014/main" id="{4A655E03-1263-4643-9D43-53B59A744FB4}"/>
              </a:ext>
            </a:extLst>
          </p:cNvPr>
          <p:cNvPicPr>
            <a:picLocks noGrp="1" noChangeAspect="1"/>
          </p:cNvPicPr>
          <p:nvPr>
            <p:ph idx="1"/>
          </p:nvPr>
        </p:nvPicPr>
        <p:blipFill>
          <a:blip r:embed="rId2"/>
          <a:stretch>
            <a:fillRect/>
          </a:stretch>
        </p:blipFill>
        <p:spPr>
          <a:xfrm>
            <a:off x="1341884" y="1417637"/>
            <a:ext cx="9744763" cy="5421726"/>
          </a:xfrm>
        </p:spPr>
      </p:pic>
    </p:spTree>
    <p:extLst>
      <p:ext uri="{BB962C8B-B14F-4D97-AF65-F5344CB8AC3E}">
        <p14:creationId xmlns:p14="http://schemas.microsoft.com/office/powerpoint/2010/main" val="216695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2C196-2010-B42C-75E2-F4C13AB5B9CF}"/>
              </a:ext>
            </a:extLst>
          </p:cNvPr>
          <p:cNvSpPr>
            <a:spLocks noGrp="1"/>
          </p:cNvSpPr>
          <p:nvPr>
            <p:ph type="title"/>
          </p:nvPr>
        </p:nvSpPr>
        <p:spPr/>
        <p:txBody>
          <a:bodyPr/>
          <a:lstStyle/>
          <a:p>
            <a:r>
              <a:rPr lang="en-GB" dirty="0">
                <a:solidFill>
                  <a:srgbClr val="0070C0"/>
                </a:solidFill>
                <a:latin typeface="Georgia" panose="02040502050405020303" pitchFamily="18" charset="0"/>
              </a:rPr>
              <a:t>Abero</a:t>
            </a:r>
            <a:endParaRPr lang="cs-CZ" dirty="0"/>
          </a:p>
        </p:txBody>
      </p:sp>
      <p:pic>
        <p:nvPicPr>
          <p:cNvPr id="5" name="Zástupný obsah 4" descr="Obsah obrázku černá, tma&#10;&#10;Popis byl vytvořen automaticky">
            <a:extLst>
              <a:ext uri="{FF2B5EF4-FFF2-40B4-BE49-F238E27FC236}">
                <a16:creationId xmlns:a16="http://schemas.microsoft.com/office/drawing/2014/main" id="{7659AFB5-2343-E343-6F48-15DE53E2FD0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414964" y="1556792"/>
            <a:ext cx="10139744" cy="4248472"/>
          </a:xfrm>
        </p:spPr>
      </p:pic>
    </p:spTree>
    <p:extLst>
      <p:ext uri="{BB962C8B-B14F-4D97-AF65-F5344CB8AC3E}">
        <p14:creationId xmlns:p14="http://schemas.microsoft.com/office/powerpoint/2010/main" val="315870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721334" y="1729035"/>
            <a:ext cx="9613544" cy="4680385"/>
          </a:xfrm>
          <a:prstGeom prst="rect">
            <a:avLst/>
          </a:prstGeom>
          <a:noFill/>
          <a:ln w="9525">
            <a:noFill/>
            <a:round/>
            <a:headEnd/>
            <a:tailEnd/>
          </a:ln>
          <a:effectLst/>
        </p:spPr>
        <p:txBody>
          <a:bodyPr wrap="square" lIns="90000" tIns="46800" rIns="90000" bIns="46800">
            <a:spAutoFit/>
          </a:bodyPr>
          <a:lstStyle/>
          <a:p>
            <a:pPr>
              <a:buClr>
                <a:srgbClr val="0033CC"/>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3200" dirty="0">
                <a:solidFill>
                  <a:srgbClr val="FF0000"/>
                </a:solidFill>
                <a:latin typeface="Georgia" pitchFamily="18" charset="0"/>
              </a:rPr>
              <a:t>Kvadratura kruhu</a:t>
            </a:r>
            <a:r>
              <a:rPr lang="cs-CZ" sz="3200" dirty="0">
                <a:solidFill>
                  <a:srgbClr val="0070C0"/>
                </a:solidFill>
                <a:latin typeface="Georgia" pitchFamily="18" charset="0"/>
              </a:rPr>
              <a:t/>
            </a:r>
            <a:br>
              <a:rPr lang="cs-CZ" sz="3200" dirty="0">
                <a:solidFill>
                  <a:srgbClr val="0070C0"/>
                </a:solidFill>
                <a:latin typeface="Georgia" pitchFamily="18" charset="0"/>
              </a:rPr>
            </a:br>
            <a:r>
              <a:rPr lang="cs-CZ" sz="3200" dirty="0">
                <a:solidFill>
                  <a:srgbClr val="FF0000"/>
                </a:solidFill>
                <a:latin typeface="Georgia" pitchFamily="18" charset="0"/>
              </a:rPr>
              <a:t>Trisekce úhlu</a:t>
            </a:r>
            <a:r>
              <a:rPr lang="cs-CZ" sz="3200" dirty="0">
                <a:solidFill>
                  <a:srgbClr val="0070C0"/>
                </a:solidFill>
                <a:latin typeface="Georgia" pitchFamily="18" charset="0"/>
              </a:rPr>
              <a:t/>
            </a:r>
            <a:br>
              <a:rPr lang="cs-CZ" sz="3200" dirty="0">
                <a:solidFill>
                  <a:srgbClr val="0070C0"/>
                </a:solidFill>
                <a:latin typeface="Georgia" pitchFamily="18" charset="0"/>
              </a:rPr>
            </a:br>
            <a:r>
              <a:rPr lang="cs-CZ" sz="3200" dirty="0">
                <a:solidFill>
                  <a:srgbClr val="FF0000"/>
                </a:solidFill>
                <a:latin typeface="Georgia" pitchFamily="18" charset="0"/>
              </a:rPr>
              <a:t>Reduplikace krychle</a:t>
            </a:r>
            <a:br>
              <a:rPr lang="cs-CZ" sz="3200" dirty="0">
                <a:solidFill>
                  <a:srgbClr val="FF0000"/>
                </a:solidFill>
                <a:latin typeface="Georgia" pitchFamily="18" charset="0"/>
              </a:rPr>
            </a:br>
            <a:r>
              <a:rPr lang="cs-CZ" sz="2000" i="1" dirty="0">
                <a:solidFill>
                  <a:srgbClr val="0070C0"/>
                </a:solidFill>
                <a:latin typeface="Georgia" pitchFamily="18" charset="0"/>
              </a:rPr>
              <a:t>(Délský - Délfský problém)</a:t>
            </a:r>
            <a:r>
              <a:rPr lang="ar-SA" sz="2000" i="1" dirty="0">
                <a:solidFill>
                  <a:srgbClr val="0070C0"/>
                </a:solidFill>
              </a:rPr>
              <a:t>‏</a:t>
            </a:r>
            <a:endParaRPr lang="cs-CZ" sz="2000" i="1" dirty="0">
              <a:solidFill>
                <a:srgbClr val="0070C0"/>
              </a:solidFill>
            </a:endParaRPr>
          </a:p>
          <a:p>
            <a:pPr>
              <a:buClr>
                <a:srgbClr val="0033CC"/>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cs-CZ" sz="2000" i="1" dirty="0">
              <a:solidFill>
                <a:srgbClr val="0070C0"/>
              </a:solidFill>
            </a:endParaRPr>
          </a:p>
          <a:p>
            <a:pPr>
              <a:buClr>
                <a:srgbClr val="0033CC"/>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cs-CZ" sz="2000" i="1" dirty="0">
              <a:solidFill>
                <a:srgbClr val="0070C0"/>
              </a:solidFill>
            </a:endParaRPr>
          </a:p>
          <a:p>
            <a:pPr>
              <a:buClr>
                <a:srgbClr val="0033CC"/>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cs-CZ" sz="2000" i="1" dirty="0">
              <a:solidFill>
                <a:srgbClr val="0070C0"/>
              </a:solidFill>
            </a:endParaRPr>
          </a:p>
          <a:p>
            <a:pPr>
              <a:buClr>
                <a:srgbClr val="0033CC"/>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cs-CZ" sz="2000" i="1" dirty="0">
              <a:solidFill>
                <a:srgbClr val="0070C0"/>
              </a:solidFill>
            </a:endParaRPr>
          </a:p>
          <a:p>
            <a:pPr>
              <a:buClr>
                <a:srgbClr val="0033CC"/>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cs-CZ" sz="2000" i="1" dirty="0">
              <a:solidFill>
                <a:srgbClr val="0070C0"/>
              </a:solidFill>
            </a:endParaRPr>
          </a:p>
          <a:p>
            <a:pPr>
              <a:buClr>
                <a:srgbClr val="0033CC"/>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cs-CZ" sz="2000" i="1" dirty="0">
              <a:solidFill>
                <a:srgbClr val="0070C0"/>
              </a:solidFill>
            </a:endParaRPr>
          </a:p>
          <a:p>
            <a:pPr>
              <a:buClr>
                <a:srgbClr val="0033CC"/>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2000" dirty="0">
                <a:solidFill>
                  <a:srgbClr val="0070C0"/>
                </a:solidFill>
                <a:latin typeface="Georgia" pitchFamily="18" charset="0"/>
              </a:rPr>
              <a:t>Konstruovatelná úsečka</a:t>
            </a:r>
          </a:p>
          <a:p>
            <a:pPr>
              <a:buClr>
                <a:srgbClr val="0033CC"/>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1400" b="1" dirty="0">
                <a:latin typeface="Georgia" pitchFamily="18" charset="0"/>
                <a:cs typeface="Times New Roman" pitchFamily="18" charset="0"/>
              </a:rPr>
              <a:t>Eukleidovská konstrukce</a:t>
            </a:r>
            <a:r>
              <a:rPr lang="cs-CZ" sz="1400" dirty="0">
                <a:latin typeface="Georgia" pitchFamily="18" charset="0"/>
                <a:cs typeface="Times New Roman" pitchFamily="18" charset="0"/>
              </a:rPr>
              <a:t> neboli </a:t>
            </a:r>
            <a:r>
              <a:rPr lang="cs-CZ" sz="1400" b="1" dirty="0">
                <a:latin typeface="Georgia" pitchFamily="18" charset="0"/>
                <a:cs typeface="Times New Roman" pitchFamily="18" charset="0"/>
              </a:rPr>
              <a:t>konstrukce pomocí kružítka a pravítka</a:t>
            </a:r>
            <a:r>
              <a:rPr lang="cs-CZ" sz="1400" dirty="0">
                <a:latin typeface="Georgia" pitchFamily="18" charset="0"/>
                <a:cs typeface="Times New Roman" pitchFamily="18" charset="0"/>
              </a:rPr>
              <a:t> označuje konstrukci geometrických objektů pouze pomocí idealizovaného pravítka a kružítka. 	O pravítku se předpokládá, že má nekonečnou délku, jen jednu hranu a žádné značky pro měření, o kružítku se předpokládá, že může nakreslit jakkoli velikou kružnici.</a:t>
            </a:r>
            <a:endParaRPr lang="cs-CZ" sz="3200" i="1" dirty="0">
              <a:solidFill>
                <a:srgbClr val="0033CC"/>
              </a:solidFill>
            </a:endParaRPr>
          </a:p>
        </p:txBody>
      </p:sp>
      <p:sp>
        <p:nvSpPr>
          <p:cNvPr id="3" name="Nadpis 2"/>
          <p:cNvSpPr>
            <a:spLocks noGrp="1"/>
          </p:cNvSpPr>
          <p:nvPr>
            <p:ph type="title"/>
          </p:nvPr>
        </p:nvSpPr>
        <p:spPr>
          <a:xfrm>
            <a:off x="1721334" y="194712"/>
            <a:ext cx="9782801" cy="1239837"/>
          </a:xfrm>
        </p:spPr>
        <p:txBody>
          <a:bodyPr>
            <a:noAutofit/>
          </a:bodyPr>
          <a:lstStyle/>
          <a:p>
            <a:r>
              <a:rPr lang="cs-CZ" sz="3600" dirty="0">
                <a:solidFill>
                  <a:srgbClr val="0070C0"/>
                </a:solidFill>
                <a:latin typeface="Georgia" panose="02040502050405020303" pitchFamily="18" charset="0"/>
              </a:rPr>
              <a:t>Abero</a:t>
            </a:r>
            <a:endParaRPr lang="cs-CZ" dirty="0">
              <a:solidFill>
                <a:srgbClr val="0070C0"/>
              </a:solidFill>
              <a:latin typeface="Georgia" panose="02040502050405020303" pitchFamily="18" charset="0"/>
            </a:endParaRPr>
          </a:p>
        </p:txBody>
      </p:sp>
      <p:pic>
        <p:nvPicPr>
          <p:cNvPr id="5" name="Obrázek 4" descr="kvadratura.jpg"/>
          <p:cNvPicPr>
            <a:picLocks noChangeAspect="1"/>
          </p:cNvPicPr>
          <p:nvPr/>
        </p:nvPicPr>
        <p:blipFill>
          <a:blip r:embed="rId3" cstate="print"/>
          <a:stretch>
            <a:fillRect/>
          </a:stretch>
        </p:blipFill>
        <p:spPr>
          <a:xfrm>
            <a:off x="5497476" y="1748435"/>
            <a:ext cx="1751185" cy="1751185"/>
          </a:xfrm>
          <a:prstGeom prst="rect">
            <a:avLst/>
          </a:prstGeom>
        </p:spPr>
      </p:pic>
      <p:pic>
        <p:nvPicPr>
          <p:cNvPr id="8" name="Obrázek 7">
            <a:extLst>
              <a:ext uri="{FF2B5EF4-FFF2-40B4-BE49-F238E27FC236}">
                <a16:creationId xmlns:a16="http://schemas.microsoft.com/office/drawing/2014/main" id="{BD89FC3C-F22D-49D9-A130-D90F2173B7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6410" y="3895755"/>
            <a:ext cx="1638620" cy="1460002"/>
          </a:xfrm>
          <a:prstGeom prst="rect">
            <a:avLst/>
          </a:prstGeom>
        </p:spPr>
      </p:pic>
      <p:pic>
        <p:nvPicPr>
          <p:cNvPr id="9" name="Obrázek 8">
            <a:extLst>
              <a:ext uri="{FF2B5EF4-FFF2-40B4-BE49-F238E27FC236}">
                <a16:creationId xmlns:a16="http://schemas.microsoft.com/office/drawing/2014/main" id="{9814EA24-9BB8-43EA-B187-5C5A3047BC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6000" y="3777221"/>
            <a:ext cx="1578536" cy="1578536"/>
          </a:xfrm>
          <a:prstGeom prst="rect">
            <a:avLst/>
          </a:prstGeom>
        </p:spPr>
      </p:pic>
      <p:pic>
        <p:nvPicPr>
          <p:cNvPr id="10" name="Obrázek 9">
            <a:extLst>
              <a:ext uri="{FF2B5EF4-FFF2-40B4-BE49-F238E27FC236}">
                <a16:creationId xmlns:a16="http://schemas.microsoft.com/office/drawing/2014/main" id="{AB129545-2876-42E2-A3D9-F0969AE521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0550" y="4136231"/>
            <a:ext cx="1219526" cy="1219526"/>
          </a:xfrm>
          <a:prstGeom prst="rect">
            <a:avLst/>
          </a:prstGeom>
        </p:spPr>
      </p:pic>
      <p:pic>
        <p:nvPicPr>
          <p:cNvPr id="2" name="Obrázek 1">
            <a:extLst>
              <a:ext uri="{FF2B5EF4-FFF2-40B4-BE49-F238E27FC236}">
                <a16:creationId xmlns:a16="http://schemas.microsoft.com/office/drawing/2014/main" id="{F7827968-0B06-F5FB-DD51-DB478A5FFA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1601" y="1729035"/>
            <a:ext cx="1449311" cy="2166720"/>
          </a:xfrm>
          <a:prstGeom prst="rect">
            <a:avLst/>
          </a:prstGeom>
        </p:spPr>
      </p:pic>
      <p:pic>
        <p:nvPicPr>
          <p:cNvPr id="1026" name="Picture 2" descr="25Cesko /8.3.1993/ Pavel Tigrid odmítl místo šéfredaktora Lidových novin |  ČeskéNoviny.cz">
            <a:extLst>
              <a:ext uri="{FF2B5EF4-FFF2-40B4-BE49-F238E27FC236}">
                <a16:creationId xmlns:a16="http://schemas.microsoft.com/office/drawing/2014/main" id="{488DEA24-8FFB-2556-4550-2FBC0BCC580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351" r="18381"/>
          <a:stretch/>
        </p:blipFill>
        <p:spPr bwMode="auto">
          <a:xfrm>
            <a:off x="9508692" y="1743766"/>
            <a:ext cx="1349579" cy="16852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09F5870-B8EB-700A-605C-9E96DE93591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4582" t="6860" r="-14109" b="23293"/>
          <a:stretch/>
        </p:blipFill>
        <p:spPr bwMode="auto">
          <a:xfrm>
            <a:off x="7901601" y="4047434"/>
            <a:ext cx="1755805" cy="15644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Quadrature of the Circle (Classic Reprint): John A. Parker:  9781527655720: Amazon.com: Books">
            <a:extLst>
              <a:ext uri="{FF2B5EF4-FFF2-40B4-BE49-F238E27FC236}">
                <a16:creationId xmlns:a16="http://schemas.microsoft.com/office/drawing/2014/main" id="{A2E212C1-A58D-80F0-136D-818E05D4E3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08692" y="3658974"/>
            <a:ext cx="1321606" cy="19860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advTm="5120">
        <p:fade/>
      </p:transition>
    </mc:Choice>
    <mc:Fallback xmlns="">
      <p:transition advTm="5120">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Documents and Settings\Dag - Hrubý\Dokumenty\Obrázky\athens.jpg"/>
          <p:cNvPicPr>
            <a:picLocks noChangeAspect="1" noChangeArrowheads="1"/>
          </p:cNvPicPr>
          <p:nvPr/>
        </p:nvPicPr>
        <p:blipFill>
          <a:blip r:embed="rId3" cstate="print"/>
          <a:srcRect/>
          <a:stretch>
            <a:fillRect/>
          </a:stretch>
        </p:blipFill>
        <p:spPr bwMode="auto">
          <a:xfrm>
            <a:off x="1557908" y="1862772"/>
            <a:ext cx="7272809" cy="4545506"/>
          </a:xfrm>
          <a:prstGeom prst="rect">
            <a:avLst/>
          </a:prstGeom>
          <a:noFill/>
          <a:ln w="9525">
            <a:noFill/>
            <a:miter lim="800000"/>
            <a:headEnd/>
            <a:tailEnd/>
          </a:ln>
        </p:spPr>
      </p:pic>
      <p:sp>
        <p:nvSpPr>
          <p:cNvPr id="4" name="Obdélník 3"/>
          <p:cNvSpPr/>
          <p:nvPr/>
        </p:nvSpPr>
        <p:spPr>
          <a:xfrm>
            <a:off x="1557908" y="1383128"/>
            <a:ext cx="5976664" cy="461665"/>
          </a:xfrm>
          <a:prstGeom prst="rect">
            <a:avLst/>
          </a:prstGeom>
        </p:spPr>
        <p:txBody>
          <a:bodyPr wrap="square">
            <a:spAutoFit/>
          </a:bodyPr>
          <a:lstStyle/>
          <a:p>
            <a:pPr algn="just"/>
            <a:r>
              <a:rPr lang="cs-CZ" sz="2400" i="1" dirty="0">
                <a:latin typeface="Georgia" pitchFamily="18" charset="0"/>
              </a:rPr>
              <a:t>Ούδείς άγεωμέτρητος εισίτω</a:t>
            </a:r>
            <a:endParaRPr lang="cs-CZ" sz="2400" dirty="0">
              <a:latin typeface="Georgia" pitchFamily="18" charset="0"/>
            </a:endParaRPr>
          </a:p>
        </p:txBody>
      </p:sp>
      <p:sp>
        <p:nvSpPr>
          <p:cNvPr id="3" name="TextovéPole 2">
            <a:extLst>
              <a:ext uri="{FF2B5EF4-FFF2-40B4-BE49-F238E27FC236}">
                <a16:creationId xmlns:a16="http://schemas.microsoft.com/office/drawing/2014/main" id="{ADEC0755-14E6-B90E-5A0A-265B47306937}"/>
              </a:ext>
            </a:extLst>
          </p:cNvPr>
          <p:cNvSpPr txBox="1"/>
          <p:nvPr/>
        </p:nvSpPr>
        <p:spPr>
          <a:xfrm>
            <a:off x="9045695" y="1884827"/>
            <a:ext cx="2377309" cy="307777"/>
          </a:xfrm>
          <a:prstGeom prst="rect">
            <a:avLst/>
          </a:prstGeom>
          <a:noFill/>
        </p:spPr>
        <p:txBody>
          <a:bodyPr wrap="square" rtlCol="0">
            <a:spAutoFit/>
          </a:bodyPr>
          <a:lstStyle/>
          <a:p>
            <a:r>
              <a:rPr lang="cs-CZ" sz="1400" dirty="0">
                <a:latin typeface="Georgia" panose="02040502050405020303" pitchFamily="18" charset="0"/>
              </a:rPr>
              <a:t>Číslo, bod, přímka, rovina</a:t>
            </a:r>
          </a:p>
        </p:txBody>
      </p:sp>
      <p:sp>
        <p:nvSpPr>
          <p:cNvPr id="5" name="Nadpis 4">
            <a:extLst>
              <a:ext uri="{FF2B5EF4-FFF2-40B4-BE49-F238E27FC236}">
                <a16:creationId xmlns:a16="http://schemas.microsoft.com/office/drawing/2014/main" id="{90FDFFBF-8155-99C9-90A9-156626BCEE07}"/>
              </a:ext>
            </a:extLst>
          </p:cNvPr>
          <p:cNvSpPr>
            <a:spLocks noGrp="1"/>
          </p:cNvSpPr>
          <p:nvPr>
            <p:ph type="title"/>
          </p:nvPr>
        </p:nvSpPr>
        <p:spPr>
          <a:xfrm>
            <a:off x="1557908" y="143291"/>
            <a:ext cx="9782801" cy="1239837"/>
          </a:xfrm>
        </p:spPr>
        <p:txBody>
          <a:bodyPr/>
          <a:lstStyle/>
          <a:p>
            <a:r>
              <a:rPr lang="cs-CZ" sz="3600" dirty="0">
                <a:solidFill>
                  <a:srgbClr val="0070C0"/>
                </a:solidFill>
                <a:latin typeface="Georgia" panose="02040502050405020303" pitchFamily="18" charset="0"/>
              </a:rPr>
              <a:t>Abero</a:t>
            </a:r>
            <a:endParaRPr lang="cs-CZ" dirty="0"/>
          </a:p>
        </p:txBody>
      </p:sp>
      <p:pic>
        <p:nvPicPr>
          <p:cNvPr id="6" name="Picture 8" descr="C:\Documents and Settings\Dag - Hrubý\Dokumenty\DAG\Prezentace\Platon\anim01.gif">
            <a:extLst>
              <a:ext uri="{FF2B5EF4-FFF2-40B4-BE49-F238E27FC236}">
                <a16:creationId xmlns:a16="http://schemas.microsoft.com/office/drawing/2014/main" id="{E8856739-F360-46D3-3C87-8E4873798BCA}"/>
              </a:ext>
            </a:extLst>
          </p:cNvPr>
          <p:cNvPicPr>
            <a:picLocks noChangeAspect="1" noChangeArrowheads="1" noCrop="1"/>
          </p:cNvPicPr>
          <p:nvPr/>
        </p:nvPicPr>
        <p:blipFill>
          <a:blip r:embed="rId4" cstate="print"/>
          <a:srcRect/>
          <a:stretch>
            <a:fillRect/>
          </a:stretch>
        </p:blipFill>
        <p:spPr bwMode="auto">
          <a:xfrm>
            <a:off x="9028760" y="2561423"/>
            <a:ext cx="1180131" cy="1180131"/>
          </a:xfrm>
          <a:prstGeom prst="rect">
            <a:avLst/>
          </a:prstGeom>
          <a:noFill/>
          <a:ln w="9525">
            <a:noFill/>
            <a:miter lim="800000"/>
            <a:headEnd/>
            <a:tailEnd/>
          </a:ln>
        </p:spPr>
      </p:pic>
      <p:pic>
        <p:nvPicPr>
          <p:cNvPr id="7" name="Picture 3" descr="C:\Documents and Settings\Dag - Hrubý\Dokumenty\DAG\Prezentace\Platon\anim06.gif">
            <a:extLst>
              <a:ext uri="{FF2B5EF4-FFF2-40B4-BE49-F238E27FC236}">
                <a16:creationId xmlns:a16="http://schemas.microsoft.com/office/drawing/2014/main" id="{DD69FC50-6E84-8F62-FEBD-EFB6665092C4}"/>
              </a:ext>
            </a:extLst>
          </p:cNvPr>
          <p:cNvPicPr>
            <a:picLocks noChangeAspect="1" noChangeArrowheads="1" noCrop="1"/>
          </p:cNvPicPr>
          <p:nvPr/>
        </p:nvPicPr>
        <p:blipFill>
          <a:blip r:embed="rId5" cstate="print"/>
          <a:srcRect/>
          <a:stretch>
            <a:fillRect/>
          </a:stretch>
        </p:blipFill>
        <p:spPr bwMode="auto">
          <a:xfrm>
            <a:off x="10403608" y="2561423"/>
            <a:ext cx="1180133" cy="1180132"/>
          </a:xfrm>
          <a:prstGeom prst="rect">
            <a:avLst/>
          </a:prstGeom>
          <a:noFill/>
          <a:ln w="9525">
            <a:noFill/>
            <a:miter lim="800000"/>
            <a:headEnd/>
            <a:tailEnd/>
          </a:ln>
        </p:spPr>
      </p:pic>
      <p:pic>
        <p:nvPicPr>
          <p:cNvPr id="8" name="Picture 5" descr="C:\Documents and Settings\Dag - Hrubý\Dokumenty\DAG\Prezentace\Platon\anim05.gif">
            <a:extLst>
              <a:ext uri="{FF2B5EF4-FFF2-40B4-BE49-F238E27FC236}">
                <a16:creationId xmlns:a16="http://schemas.microsoft.com/office/drawing/2014/main" id="{D68A80B8-78BD-ABD8-0DD5-785796AB8825}"/>
              </a:ext>
            </a:extLst>
          </p:cNvPr>
          <p:cNvPicPr>
            <a:picLocks noChangeAspect="1" noChangeArrowheads="1" noCrop="1"/>
          </p:cNvPicPr>
          <p:nvPr/>
        </p:nvPicPr>
        <p:blipFill>
          <a:blip r:embed="rId6" cstate="print"/>
          <a:srcRect/>
          <a:stretch>
            <a:fillRect/>
          </a:stretch>
        </p:blipFill>
        <p:spPr bwMode="auto">
          <a:xfrm>
            <a:off x="9173556" y="3769046"/>
            <a:ext cx="1178018" cy="1178018"/>
          </a:xfrm>
          <a:prstGeom prst="rect">
            <a:avLst/>
          </a:prstGeom>
          <a:noFill/>
          <a:ln w="9525">
            <a:noFill/>
            <a:miter lim="800000"/>
            <a:headEnd/>
            <a:tailEnd/>
          </a:ln>
        </p:spPr>
      </p:pic>
      <p:pic>
        <p:nvPicPr>
          <p:cNvPr id="9" name="Picture 6" descr="C:\Documents and Settings\Dag - Hrubý\Dokumenty\DAG\Prezentace\Platon\anim22.gif">
            <a:extLst>
              <a:ext uri="{FF2B5EF4-FFF2-40B4-BE49-F238E27FC236}">
                <a16:creationId xmlns:a16="http://schemas.microsoft.com/office/drawing/2014/main" id="{A7082A65-BFA0-8B4D-21AC-D4672080F8CF}"/>
              </a:ext>
            </a:extLst>
          </p:cNvPr>
          <p:cNvPicPr>
            <a:picLocks noChangeAspect="1" noChangeArrowheads="1" noCrop="1"/>
          </p:cNvPicPr>
          <p:nvPr/>
        </p:nvPicPr>
        <p:blipFill>
          <a:blip r:embed="rId7" cstate="print"/>
          <a:srcRect/>
          <a:stretch>
            <a:fillRect/>
          </a:stretch>
        </p:blipFill>
        <p:spPr bwMode="auto">
          <a:xfrm>
            <a:off x="10522910" y="3901436"/>
            <a:ext cx="1045629" cy="1045628"/>
          </a:xfrm>
          <a:prstGeom prst="rect">
            <a:avLst/>
          </a:prstGeom>
          <a:noFill/>
          <a:ln w="9525">
            <a:noFill/>
            <a:miter lim="800000"/>
            <a:headEnd/>
            <a:tailEnd/>
          </a:ln>
        </p:spPr>
      </p:pic>
      <p:pic>
        <p:nvPicPr>
          <p:cNvPr id="10" name="Picture 7" descr="C:\Documents and Settings\Dag - Hrubý\Dokumenty\DAG\Prezentace\Platon\anim23.gif">
            <a:extLst>
              <a:ext uri="{FF2B5EF4-FFF2-40B4-BE49-F238E27FC236}">
                <a16:creationId xmlns:a16="http://schemas.microsoft.com/office/drawing/2014/main" id="{2540B7C1-6315-F72D-1938-A36BD14F4CE0}"/>
              </a:ext>
            </a:extLst>
          </p:cNvPr>
          <p:cNvPicPr>
            <a:picLocks noChangeAspect="1" noChangeArrowheads="1" noCrop="1"/>
          </p:cNvPicPr>
          <p:nvPr/>
        </p:nvPicPr>
        <p:blipFill>
          <a:blip r:embed="rId8" cstate="print"/>
          <a:srcRect/>
          <a:stretch>
            <a:fillRect/>
          </a:stretch>
        </p:blipFill>
        <p:spPr bwMode="auto">
          <a:xfrm>
            <a:off x="9814599" y="5048401"/>
            <a:ext cx="1178018" cy="112237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49901B-3CBF-E17A-084B-4A58E0C0C06E}"/>
              </a:ext>
            </a:extLst>
          </p:cNvPr>
          <p:cNvSpPr>
            <a:spLocks noGrp="1"/>
          </p:cNvSpPr>
          <p:nvPr>
            <p:ph type="title"/>
          </p:nvPr>
        </p:nvSpPr>
        <p:spPr/>
        <p:txBody>
          <a:bodyPr/>
          <a:lstStyle/>
          <a:p>
            <a:r>
              <a:rPr lang="cs-CZ" dirty="0">
                <a:solidFill>
                  <a:srgbClr val="0070C0"/>
                </a:solidFill>
                <a:latin typeface="Georgia" panose="02040502050405020303" pitchFamily="18" charset="0"/>
              </a:rPr>
              <a:t>Hádanka</a:t>
            </a:r>
          </a:p>
        </p:txBody>
      </p:sp>
      <p:sp>
        <p:nvSpPr>
          <p:cNvPr id="4" name="TextovéPole 3">
            <a:extLst>
              <a:ext uri="{FF2B5EF4-FFF2-40B4-BE49-F238E27FC236}">
                <a16:creationId xmlns:a16="http://schemas.microsoft.com/office/drawing/2014/main" id="{54E6D973-30FC-3994-6C0B-09EF92E87B4C}"/>
              </a:ext>
            </a:extLst>
          </p:cNvPr>
          <p:cNvSpPr txBox="1"/>
          <p:nvPr/>
        </p:nvSpPr>
        <p:spPr>
          <a:xfrm>
            <a:off x="5080924" y="1699971"/>
            <a:ext cx="1981633" cy="369332"/>
          </a:xfrm>
          <a:prstGeom prst="rect">
            <a:avLst/>
          </a:prstGeom>
          <a:noFill/>
        </p:spPr>
        <p:txBody>
          <a:bodyPr wrap="none" rtlCol="0">
            <a:spAutoFit/>
          </a:bodyPr>
          <a:lstStyle/>
          <a:p>
            <a:r>
              <a:rPr lang="cs-CZ" b="1" dirty="0">
                <a:solidFill>
                  <a:srgbClr val="0070C0"/>
                </a:solidFill>
                <a:latin typeface="Georgia" panose="02040502050405020303" pitchFamily="18" charset="0"/>
              </a:rPr>
              <a:t>*21. srpna 1789</a:t>
            </a:r>
          </a:p>
        </p:txBody>
      </p:sp>
      <p:pic>
        <p:nvPicPr>
          <p:cNvPr id="1028" name="Picture 4" descr="Augustin-Louis Cauchy - Wikipedia">
            <a:extLst>
              <a:ext uri="{FF2B5EF4-FFF2-40B4-BE49-F238E27FC236}">
                <a16:creationId xmlns:a16="http://schemas.microsoft.com/office/drawing/2014/main" id="{AEAEE0A0-D153-3E97-69EF-CF836ACDD0C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9313"/>
          <a:stretch>
            <a:fillRect/>
          </a:stretch>
        </p:blipFill>
        <p:spPr bwMode="auto">
          <a:xfrm>
            <a:off x="1593436" y="1837962"/>
            <a:ext cx="2987658" cy="3749835"/>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BA774A49-452A-B25F-1418-72E901B00618}"/>
              </a:ext>
            </a:extLst>
          </p:cNvPr>
          <p:cNvSpPr txBox="1"/>
          <p:nvPr/>
        </p:nvSpPr>
        <p:spPr>
          <a:xfrm>
            <a:off x="1534991" y="5756230"/>
            <a:ext cx="4550852" cy="523220"/>
          </a:xfrm>
          <a:prstGeom prst="rect">
            <a:avLst/>
          </a:prstGeom>
          <a:noFill/>
        </p:spPr>
        <p:txBody>
          <a:bodyPr wrap="square">
            <a:spAutoFit/>
          </a:bodyPr>
          <a:lstStyle/>
          <a:p>
            <a:pPr algn="l" rtl="0"/>
            <a:r>
              <a:rPr lang="cs-CZ" sz="2800" b="1" i="0" u="none" strike="noStrike" dirty="0">
                <a:solidFill>
                  <a:srgbClr val="0070C0"/>
                </a:solidFill>
                <a:effectLst/>
                <a:latin typeface="Georgia" panose="02040502050405020303" pitchFamily="18" charset="0"/>
              </a:rPr>
              <a:t>Augustin Louis Cauchy</a:t>
            </a:r>
          </a:p>
        </p:txBody>
      </p:sp>
      <p:sp>
        <p:nvSpPr>
          <p:cNvPr id="3" name="TextovéPole 2">
            <a:extLst>
              <a:ext uri="{FF2B5EF4-FFF2-40B4-BE49-F238E27FC236}">
                <a16:creationId xmlns:a16="http://schemas.microsoft.com/office/drawing/2014/main" id="{4799EBE0-BEDB-BC2E-8BAC-7F24F1057417}"/>
              </a:ext>
            </a:extLst>
          </p:cNvPr>
          <p:cNvSpPr txBox="1"/>
          <p:nvPr/>
        </p:nvSpPr>
        <p:spPr>
          <a:xfrm>
            <a:off x="5080924" y="2166971"/>
            <a:ext cx="2656433" cy="369332"/>
          </a:xfrm>
          <a:prstGeom prst="rect">
            <a:avLst/>
          </a:prstGeom>
          <a:noFill/>
        </p:spPr>
        <p:txBody>
          <a:bodyPr wrap="none" rtlCol="0">
            <a:spAutoFit/>
          </a:bodyPr>
          <a:lstStyle/>
          <a:p>
            <a:r>
              <a:rPr lang="cs-CZ" dirty="0">
                <a:solidFill>
                  <a:srgbClr val="0070C0"/>
                </a:solidFill>
                <a:latin typeface="Georgia" panose="02040502050405020303" pitchFamily="18" charset="0"/>
              </a:rPr>
              <a:t>francouzský matematik</a:t>
            </a:r>
          </a:p>
        </p:txBody>
      </p:sp>
      <p:sp>
        <p:nvSpPr>
          <p:cNvPr id="5" name="TextovéPole 4">
            <a:extLst>
              <a:ext uri="{FF2B5EF4-FFF2-40B4-BE49-F238E27FC236}">
                <a16:creationId xmlns:a16="http://schemas.microsoft.com/office/drawing/2014/main" id="{23EF642D-3D39-5E1E-FC75-ADD72D72B2B3}"/>
              </a:ext>
            </a:extLst>
          </p:cNvPr>
          <p:cNvSpPr txBox="1"/>
          <p:nvPr/>
        </p:nvSpPr>
        <p:spPr>
          <a:xfrm>
            <a:off x="5080924" y="2633971"/>
            <a:ext cx="3486467" cy="369332"/>
          </a:xfrm>
          <a:prstGeom prst="rect">
            <a:avLst/>
          </a:prstGeom>
          <a:noFill/>
        </p:spPr>
        <p:txBody>
          <a:bodyPr wrap="none" rtlCol="0">
            <a:spAutoFit/>
          </a:bodyPr>
          <a:lstStyle/>
          <a:p>
            <a:r>
              <a:rPr lang="cs-CZ" dirty="0">
                <a:solidFill>
                  <a:srgbClr val="0070C0"/>
                </a:solidFill>
                <a:latin typeface="Georgia" panose="02040502050405020303" pitchFamily="18" charset="0"/>
              </a:rPr>
              <a:t>průkopník matematické analýzy</a:t>
            </a:r>
          </a:p>
        </p:txBody>
      </p:sp>
      <p:sp>
        <p:nvSpPr>
          <p:cNvPr id="6" name="TextovéPole 5">
            <a:extLst>
              <a:ext uri="{FF2B5EF4-FFF2-40B4-BE49-F238E27FC236}">
                <a16:creationId xmlns:a16="http://schemas.microsoft.com/office/drawing/2014/main" id="{4EAEEF53-52F3-1C69-F502-3DF5E8E273E4}"/>
              </a:ext>
            </a:extLst>
          </p:cNvPr>
          <p:cNvSpPr txBox="1"/>
          <p:nvPr/>
        </p:nvSpPr>
        <p:spPr>
          <a:xfrm>
            <a:off x="5059244" y="3100971"/>
            <a:ext cx="3542958" cy="646331"/>
          </a:xfrm>
          <a:prstGeom prst="rect">
            <a:avLst/>
          </a:prstGeom>
          <a:noFill/>
        </p:spPr>
        <p:txBody>
          <a:bodyPr wrap="none" rtlCol="0">
            <a:spAutoFit/>
          </a:bodyPr>
          <a:lstStyle/>
          <a:p>
            <a:r>
              <a:rPr lang="cs-CZ" dirty="0">
                <a:solidFill>
                  <a:srgbClr val="0070C0"/>
                </a:solidFill>
                <a:latin typeface="Georgia" panose="02040502050405020303" pitchFamily="18" charset="0"/>
              </a:rPr>
              <a:t> silný katolík a přívrženec </a:t>
            </a:r>
          </a:p>
          <a:p>
            <a:r>
              <a:rPr lang="cs-CZ" dirty="0">
                <a:solidFill>
                  <a:srgbClr val="0070C0"/>
                </a:solidFill>
                <a:latin typeface="Georgia" panose="02040502050405020303" pitchFamily="18" charset="0"/>
              </a:rPr>
              <a:t> bourbonského královského rodu</a:t>
            </a:r>
          </a:p>
        </p:txBody>
      </p:sp>
      <p:pic>
        <p:nvPicPr>
          <p:cNvPr id="1026" name="Picture 2" descr="Cours d'analyse de l'École royale polytechnique ; par M. Augustin-Louis Cauchy,... 1re partie. Analyse algébrique - vue 9 - page NP">
            <a:extLst>
              <a:ext uri="{FF2B5EF4-FFF2-40B4-BE49-F238E27FC236}">
                <a16:creationId xmlns:a16="http://schemas.microsoft.com/office/drawing/2014/main" id="{6891F2A7-48B3-70E8-B49A-6469EB7A89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2309" y="2659652"/>
            <a:ext cx="2273561" cy="38456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ours d'analyse de l'École Royale Polytechnique">
            <a:extLst>
              <a:ext uri="{FF2B5EF4-FFF2-40B4-BE49-F238E27FC236}">
                <a16:creationId xmlns:a16="http://schemas.microsoft.com/office/drawing/2014/main" id="{442B0A2F-8951-AC1C-A0F1-77F13C8BDE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6501" y="3737511"/>
            <a:ext cx="1715702" cy="26518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thematics On Stamps - Page 4 - Stamp Community Forum">
            <a:extLst>
              <a:ext uri="{FF2B5EF4-FFF2-40B4-BE49-F238E27FC236}">
                <a16:creationId xmlns:a16="http://schemas.microsoft.com/office/drawing/2014/main" id="{71DC4FA9-2052-4B13-92A9-B0C89108FD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0403" y="3886145"/>
            <a:ext cx="2099765" cy="1379629"/>
          </a:xfrm>
          <a:prstGeom prst="rect">
            <a:avLst/>
          </a:prstGeom>
          <a:noFill/>
          <a:extLst>
            <a:ext uri="{909E8E84-426E-40DD-AFC4-6F175D3DCCD1}">
              <a14:hiddenFill xmlns:a14="http://schemas.microsoft.com/office/drawing/2010/main">
                <a:solidFill>
                  <a:srgbClr val="FFFFFF"/>
                </a:solidFill>
              </a14:hiddenFill>
            </a:ext>
          </a:extLst>
        </p:spPr>
      </p:pic>
      <p:sp>
        <p:nvSpPr>
          <p:cNvPr id="9" name="Nadpis 1">
            <a:extLst>
              <a:ext uri="{FF2B5EF4-FFF2-40B4-BE49-F238E27FC236}">
                <a16:creationId xmlns:a16="http://schemas.microsoft.com/office/drawing/2014/main" id="{E4A6A873-FE31-F819-BBDA-01F6FFD3850E}"/>
              </a:ext>
            </a:extLst>
          </p:cNvPr>
          <p:cNvSpPr txBox="1">
            <a:spLocks/>
          </p:cNvSpPr>
          <p:nvPr/>
        </p:nvSpPr>
        <p:spPr>
          <a:xfrm>
            <a:off x="1593436" y="375770"/>
            <a:ext cx="9782801" cy="12398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lumMod val="75000"/>
                  </a:schemeClr>
                </a:solidFill>
                <a:latin typeface="Calibri" panose="020F0502020204030204" pitchFamily="34" charset="0"/>
                <a:ea typeface="+mj-ea"/>
                <a:cs typeface="+mj-cs"/>
              </a:defRPr>
            </a:lvl1pPr>
          </a:lstStyle>
          <a:p>
            <a:endParaRPr lang="cs-CZ" dirty="0">
              <a:solidFill>
                <a:srgbClr val="0070C0"/>
              </a:solidFill>
              <a:latin typeface="Georgia" panose="02040502050405020303" pitchFamily="18" charset="0"/>
            </a:endParaRPr>
          </a:p>
          <a:p>
            <a:endParaRPr lang="cs-CZ" dirty="0">
              <a:solidFill>
                <a:srgbClr val="0070C0"/>
              </a:solidFill>
              <a:latin typeface="Georgia" panose="02040502050405020303" pitchFamily="18" charset="0"/>
            </a:endParaRPr>
          </a:p>
        </p:txBody>
      </p:sp>
      <p:pic>
        <p:nvPicPr>
          <p:cNvPr id="10" name="Picture 2" descr="Cauchy Integral Formula - YouTube">
            <a:extLst>
              <a:ext uri="{FF2B5EF4-FFF2-40B4-BE49-F238E27FC236}">
                <a16:creationId xmlns:a16="http://schemas.microsoft.com/office/drawing/2014/main" id="{DB612318-34C3-96F4-A7FC-72D2A74CA1B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1923"/>
          <a:stretch>
            <a:fillRect/>
          </a:stretch>
        </p:blipFill>
        <p:spPr bwMode="auto">
          <a:xfrm>
            <a:off x="8712960" y="1624416"/>
            <a:ext cx="2663277" cy="1009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40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 calcmode="lin" valueType="num">
                                      <p:cBhvr additive="base">
                                        <p:cTn id="3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26"/>
                                        </p:tgtEl>
                                        <p:attrNameLst>
                                          <p:attrName>style.visibility</p:attrName>
                                        </p:attrNameLst>
                                      </p:cBhvr>
                                      <p:to>
                                        <p:strVal val="visible"/>
                                      </p:to>
                                    </p:set>
                                    <p:anim calcmode="lin" valueType="num">
                                      <p:cBhvr additive="base">
                                        <p:cTn id="43" dur="500" fill="hold"/>
                                        <p:tgtEl>
                                          <p:spTgt spid="1026"/>
                                        </p:tgtEl>
                                        <p:attrNameLst>
                                          <p:attrName>ppt_x</p:attrName>
                                        </p:attrNameLst>
                                      </p:cBhvr>
                                      <p:tavLst>
                                        <p:tav tm="0">
                                          <p:val>
                                            <p:strVal val="#ppt_x"/>
                                          </p:val>
                                        </p:tav>
                                        <p:tav tm="100000">
                                          <p:val>
                                            <p:strVal val="#ppt_x"/>
                                          </p:val>
                                        </p:tav>
                                      </p:tavLst>
                                    </p:anim>
                                    <p:anim calcmode="lin" valueType="num">
                                      <p:cBhvr additive="base">
                                        <p:cTn id="4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030"/>
                                        </p:tgtEl>
                                        <p:attrNameLst>
                                          <p:attrName>style.visibility</p:attrName>
                                        </p:attrNameLst>
                                      </p:cBhvr>
                                      <p:to>
                                        <p:strVal val="visible"/>
                                      </p:to>
                                    </p:set>
                                    <p:anim calcmode="lin" valueType="num">
                                      <p:cBhvr additive="base">
                                        <p:cTn id="55" dur="500" fill="hold"/>
                                        <p:tgtEl>
                                          <p:spTgt spid="1030"/>
                                        </p:tgtEl>
                                        <p:attrNameLst>
                                          <p:attrName>ppt_x</p:attrName>
                                        </p:attrNameLst>
                                      </p:cBhvr>
                                      <p:tavLst>
                                        <p:tav tm="0">
                                          <p:val>
                                            <p:strVal val="#ppt_x"/>
                                          </p:val>
                                        </p:tav>
                                        <p:tav tm="100000">
                                          <p:val>
                                            <p:strVal val="#ppt_x"/>
                                          </p:val>
                                        </p:tav>
                                      </p:tavLst>
                                    </p:anim>
                                    <p:anim calcmode="lin" valueType="num">
                                      <p:cBhvr additive="base">
                                        <p:cTn id="56"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EC75D9-D31F-B6AC-9759-60938098988B}"/>
              </a:ext>
            </a:extLst>
          </p:cNvPr>
          <p:cNvSpPr>
            <a:spLocks noGrp="1"/>
          </p:cNvSpPr>
          <p:nvPr>
            <p:ph type="title"/>
          </p:nvPr>
        </p:nvSpPr>
        <p:spPr/>
        <p:txBody>
          <a:bodyPr/>
          <a:lstStyle/>
          <a:p>
            <a:r>
              <a:rPr lang="cs-CZ" dirty="0">
                <a:solidFill>
                  <a:srgbClr val="0070C0"/>
                </a:solidFill>
                <a:latin typeface="Georgia" panose="02040502050405020303" pitchFamily="18" charset="0"/>
              </a:rPr>
              <a:t>Hádanka</a:t>
            </a:r>
            <a:endParaRPr lang="cs-CZ" dirty="0"/>
          </a:p>
        </p:txBody>
      </p:sp>
      <p:pic>
        <p:nvPicPr>
          <p:cNvPr id="1026" name="Picture 2" descr="Václav Babinský">
            <a:extLst>
              <a:ext uri="{FF2B5EF4-FFF2-40B4-BE49-F238E27FC236}">
                <a16:creationId xmlns:a16="http://schemas.microsoft.com/office/drawing/2014/main" id="{BB7C4E3F-26E5-A68F-7CC5-0F5A955E63A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1924" y="1556793"/>
            <a:ext cx="2304256" cy="337957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D282B950-B00F-11FB-1F3D-A8098472F2B8}"/>
              </a:ext>
            </a:extLst>
          </p:cNvPr>
          <p:cNvSpPr txBox="1"/>
          <p:nvPr/>
        </p:nvSpPr>
        <p:spPr>
          <a:xfrm>
            <a:off x="4354620" y="1600640"/>
            <a:ext cx="3805850" cy="369332"/>
          </a:xfrm>
          <a:prstGeom prst="rect">
            <a:avLst/>
          </a:prstGeom>
          <a:noFill/>
        </p:spPr>
        <p:txBody>
          <a:bodyPr wrap="none" rtlCol="0">
            <a:spAutoFit/>
          </a:bodyPr>
          <a:lstStyle/>
          <a:p>
            <a:r>
              <a:rPr lang="cs-CZ" b="1" dirty="0">
                <a:solidFill>
                  <a:srgbClr val="0070C0"/>
                </a:solidFill>
                <a:latin typeface="Georgia" panose="02040502050405020303" pitchFamily="18" charset="0"/>
              </a:rPr>
              <a:t>*20. srpna 1796 v Litoměřicích</a:t>
            </a:r>
          </a:p>
        </p:txBody>
      </p:sp>
      <p:sp>
        <p:nvSpPr>
          <p:cNvPr id="5" name="TextovéPole 4">
            <a:extLst>
              <a:ext uri="{FF2B5EF4-FFF2-40B4-BE49-F238E27FC236}">
                <a16:creationId xmlns:a16="http://schemas.microsoft.com/office/drawing/2014/main" id="{F1CA1753-1FA3-03E8-63D6-7F8F178F71A6}"/>
              </a:ext>
            </a:extLst>
          </p:cNvPr>
          <p:cNvSpPr txBox="1"/>
          <p:nvPr/>
        </p:nvSpPr>
        <p:spPr>
          <a:xfrm>
            <a:off x="4381710" y="2150469"/>
            <a:ext cx="1875835" cy="369332"/>
          </a:xfrm>
          <a:prstGeom prst="rect">
            <a:avLst/>
          </a:prstGeom>
          <a:noFill/>
        </p:spPr>
        <p:txBody>
          <a:bodyPr wrap="none" rtlCol="0">
            <a:spAutoFit/>
          </a:bodyPr>
          <a:lstStyle/>
          <a:p>
            <a:r>
              <a:rPr lang="cs-CZ" dirty="0">
                <a:solidFill>
                  <a:srgbClr val="0070C0"/>
                </a:solidFill>
                <a:latin typeface="Georgia" panose="02040502050405020303" pitchFamily="18" charset="0"/>
              </a:rPr>
              <a:t>Venca z Pokratic</a:t>
            </a:r>
          </a:p>
        </p:txBody>
      </p:sp>
      <p:sp>
        <p:nvSpPr>
          <p:cNvPr id="6" name="TextovéPole 5">
            <a:extLst>
              <a:ext uri="{FF2B5EF4-FFF2-40B4-BE49-F238E27FC236}">
                <a16:creationId xmlns:a16="http://schemas.microsoft.com/office/drawing/2014/main" id="{5BCA2AE6-57B6-841D-F929-76B8C8F42FBA}"/>
              </a:ext>
            </a:extLst>
          </p:cNvPr>
          <p:cNvSpPr txBox="1"/>
          <p:nvPr/>
        </p:nvSpPr>
        <p:spPr>
          <a:xfrm>
            <a:off x="4424189" y="2632718"/>
            <a:ext cx="1790875" cy="369332"/>
          </a:xfrm>
          <a:prstGeom prst="rect">
            <a:avLst/>
          </a:prstGeom>
          <a:noFill/>
        </p:spPr>
        <p:txBody>
          <a:bodyPr wrap="none" rtlCol="0">
            <a:spAutoFit/>
          </a:bodyPr>
          <a:lstStyle/>
          <a:p>
            <a:r>
              <a:rPr lang="cs-CZ" dirty="0">
                <a:solidFill>
                  <a:srgbClr val="0070C0"/>
                </a:solidFill>
                <a:latin typeface="Georgia" panose="02040502050405020303" pitchFamily="18" charset="0"/>
              </a:rPr>
              <a:t>český loupežník</a:t>
            </a:r>
          </a:p>
        </p:txBody>
      </p:sp>
      <p:sp>
        <p:nvSpPr>
          <p:cNvPr id="7" name="TextovéPole 6">
            <a:extLst>
              <a:ext uri="{FF2B5EF4-FFF2-40B4-BE49-F238E27FC236}">
                <a16:creationId xmlns:a16="http://schemas.microsoft.com/office/drawing/2014/main" id="{5C2C8AAD-07E3-C81A-A2DC-2C46D63AFD1E}"/>
              </a:ext>
            </a:extLst>
          </p:cNvPr>
          <p:cNvSpPr txBox="1"/>
          <p:nvPr/>
        </p:nvSpPr>
        <p:spPr>
          <a:xfrm>
            <a:off x="4431481" y="3114967"/>
            <a:ext cx="6077305" cy="369332"/>
          </a:xfrm>
          <a:prstGeom prst="rect">
            <a:avLst/>
          </a:prstGeom>
          <a:noFill/>
        </p:spPr>
        <p:txBody>
          <a:bodyPr wrap="none" rtlCol="0">
            <a:spAutoFit/>
          </a:bodyPr>
          <a:lstStyle/>
          <a:p>
            <a:r>
              <a:rPr lang="cs-CZ" dirty="0">
                <a:solidFill>
                  <a:srgbClr val="0070C0"/>
                </a:solidFill>
                <a:latin typeface="Georgia" panose="02040502050405020303" pitchFamily="18" charset="0"/>
              </a:rPr>
              <a:t>10.</a:t>
            </a:r>
            <a:r>
              <a:rPr lang="cs-CZ" i="1" dirty="0">
                <a:solidFill>
                  <a:srgbClr val="0070C0"/>
                </a:solidFill>
                <a:latin typeface="Georgia" panose="02040502050405020303" pitchFamily="18" charset="0"/>
              </a:rPr>
              <a:t> </a:t>
            </a:r>
            <a:r>
              <a:rPr lang="cs-CZ" dirty="0">
                <a:solidFill>
                  <a:srgbClr val="0070C0"/>
                </a:solidFill>
                <a:latin typeface="Georgia" panose="02040502050405020303" pitchFamily="18" charset="0"/>
              </a:rPr>
              <a:t>června 1841 byl uvězněn na Špilberku pod číslem 1042</a:t>
            </a:r>
          </a:p>
        </p:txBody>
      </p:sp>
      <p:pic>
        <p:nvPicPr>
          <p:cNvPr id="1028" name="Picture 4" descr="Václav Babinský - život loupežníka a loupežnická legenda">
            <a:extLst>
              <a:ext uri="{FF2B5EF4-FFF2-40B4-BE49-F238E27FC236}">
                <a16:creationId xmlns:a16="http://schemas.microsoft.com/office/drawing/2014/main" id="{8EC1DDF2-3CB2-A61E-A482-88B7F0CD73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4188" y="3700068"/>
            <a:ext cx="2118957" cy="28252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BB3A506-EFA3-81EF-48A6-80E6F5BF89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0476" y="3700067"/>
            <a:ext cx="2118957" cy="2826149"/>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3F16E7E2-62A6-BF18-39D8-154BB1139AC9}"/>
              </a:ext>
            </a:extLst>
          </p:cNvPr>
          <p:cNvSpPr txBox="1"/>
          <p:nvPr/>
        </p:nvSpPr>
        <p:spPr>
          <a:xfrm>
            <a:off x="1675604" y="5172722"/>
            <a:ext cx="2765501" cy="461665"/>
          </a:xfrm>
          <a:prstGeom prst="rect">
            <a:avLst/>
          </a:prstGeom>
          <a:noFill/>
        </p:spPr>
        <p:txBody>
          <a:bodyPr wrap="none" rtlCol="0">
            <a:spAutoFit/>
          </a:bodyPr>
          <a:lstStyle/>
          <a:p>
            <a:r>
              <a:rPr lang="cs-CZ" sz="2400" b="1" dirty="0">
                <a:solidFill>
                  <a:srgbClr val="0070C0"/>
                </a:solidFill>
                <a:latin typeface="Georgia" panose="02040502050405020303" pitchFamily="18" charset="0"/>
              </a:rPr>
              <a:t>Václav Babinský</a:t>
            </a:r>
          </a:p>
        </p:txBody>
      </p:sp>
      <p:sp>
        <p:nvSpPr>
          <p:cNvPr id="3" name="TextovéPole 2">
            <a:extLst>
              <a:ext uri="{FF2B5EF4-FFF2-40B4-BE49-F238E27FC236}">
                <a16:creationId xmlns:a16="http://schemas.microsoft.com/office/drawing/2014/main" id="{C42F8254-616D-0DCE-F3FB-6709E52F2B2A}"/>
              </a:ext>
            </a:extLst>
          </p:cNvPr>
          <p:cNvSpPr txBox="1"/>
          <p:nvPr/>
        </p:nvSpPr>
        <p:spPr>
          <a:xfrm>
            <a:off x="8916764" y="3700067"/>
            <a:ext cx="2463397" cy="1754326"/>
          </a:xfrm>
          <a:prstGeom prst="rect">
            <a:avLst/>
          </a:prstGeom>
          <a:noFill/>
        </p:spPr>
        <p:txBody>
          <a:bodyPr wrap="square" rtlCol="0">
            <a:spAutoFit/>
          </a:bodyPr>
          <a:lstStyle/>
          <a:p>
            <a:r>
              <a:rPr lang="cs-CZ" dirty="0">
                <a:latin typeface="Georgia" panose="02040502050405020303" pitchFamily="18" charset="0"/>
              </a:rPr>
              <a:t>Kmotrou při křtu byla Marie Anna Světecká.</a:t>
            </a:r>
          </a:p>
          <a:p>
            <a:r>
              <a:rPr lang="cs-CZ" dirty="0">
                <a:latin typeface="Georgia" panose="02040502050405020303" pitchFamily="18" charset="0"/>
              </a:rPr>
              <a:t>Její mladší sestra Johanna se stala manželkou Josefa Jungmanna.</a:t>
            </a:r>
          </a:p>
        </p:txBody>
      </p:sp>
    </p:spTree>
    <p:extLst>
      <p:ext uri="{BB962C8B-B14F-4D97-AF65-F5344CB8AC3E}">
        <p14:creationId xmlns:p14="http://schemas.microsoft.com/office/powerpoint/2010/main" val="42288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anim calcmode="lin" valueType="num">
                                      <p:cBhvr additive="base">
                                        <p:cTn id="37" dur="500" fill="hold"/>
                                        <p:tgtEl>
                                          <p:spTgt spid="1028"/>
                                        </p:tgtEl>
                                        <p:attrNameLst>
                                          <p:attrName>ppt_x</p:attrName>
                                        </p:attrNameLst>
                                      </p:cBhvr>
                                      <p:tavLst>
                                        <p:tav tm="0">
                                          <p:val>
                                            <p:strVal val="#ppt_x"/>
                                          </p:val>
                                        </p:tav>
                                        <p:tav tm="100000">
                                          <p:val>
                                            <p:strVal val="#ppt_x"/>
                                          </p:val>
                                        </p:tav>
                                      </p:tavLst>
                                    </p:anim>
                                    <p:anim calcmode="lin" valueType="num">
                                      <p:cBhvr additive="base">
                                        <p:cTn id="3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30"/>
                                        </p:tgtEl>
                                        <p:attrNameLst>
                                          <p:attrName>style.visibility</p:attrName>
                                        </p:attrNameLst>
                                      </p:cBhvr>
                                      <p:to>
                                        <p:strVal val="visible"/>
                                      </p:to>
                                    </p:set>
                                    <p:anim calcmode="lin" valueType="num">
                                      <p:cBhvr additive="base">
                                        <p:cTn id="43" dur="500" fill="hold"/>
                                        <p:tgtEl>
                                          <p:spTgt spid="1030"/>
                                        </p:tgtEl>
                                        <p:attrNameLst>
                                          <p:attrName>ppt_x</p:attrName>
                                        </p:attrNameLst>
                                      </p:cBhvr>
                                      <p:tavLst>
                                        <p:tav tm="0">
                                          <p:val>
                                            <p:strVal val="#ppt_x"/>
                                          </p:val>
                                        </p:tav>
                                        <p:tav tm="100000">
                                          <p:val>
                                            <p:strVal val="#ppt_x"/>
                                          </p:val>
                                        </p:tav>
                                      </p:tavLst>
                                    </p:anim>
                                    <p:anim calcmode="lin" valueType="num">
                                      <p:cBhvr additive="base">
                                        <p:cTn id="4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0" end="0"/>
                                            </p:txEl>
                                          </p:spTgt>
                                        </p:tgtEl>
                                        <p:attrNameLst>
                                          <p:attrName>style.visibility</p:attrName>
                                        </p:attrNameLst>
                                      </p:cBhvr>
                                      <p:to>
                                        <p:strVal val="visible"/>
                                      </p:to>
                                    </p:set>
                                    <p:anim calcmode="lin" valueType="num">
                                      <p:cBhvr additive="base">
                                        <p:cTn id="4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0" end="0"/>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1" end="1"/>
                                            </p:txEl>
                                          </p:spTgt>
                                        </p:tgtEl>
                                        <p:attrNameLst>
                                          <p:attrName>style.visibility</p:attrName>
                                        </p:attrNameLst>
                                      </p:cBhvr>
                                      <p:to>
                                        <p:strVal val="visible"/>
                                      </p:to>
                                    </p:set>
                                    <p:anim calcmode="lin" valueType="num">
                                      <p:cBhvr additive="base">
                                        <p:cTn id="5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P spid="6" grpId="0"/>
      <p:bldP spid="8" grpId="0"/>
    </p:bldLst>
  </p:timing>
</p:sld>
</file>

<file path=ppt/theme/theme1.xml><?xml version="1.0" encoding="utf-8"?>
<a:theme xmlns:a="http://schemas.openxmlformats.org/drawingml/2006/main" name="Matematika (16:9)">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969696"/>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6309062_TF02787947.potx" id="{D0989847-7158-4525-84D5-08C070932B79}" vid="{3197F297-9ED6-48D8-AD89-B22D54243D15}"/>
    </a:ext>
  </a:extLst>
</a:theme>
</file>

<file path=ppt/theme/theme2.xml><?xml version="1.0" encoding="utf-8"?>
<a:theme xmlns:a="http://schemas.openxmlformats.org/drawingml/2006/main" name="Motiv Office">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A97C96"/>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Motiv Office">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A97C96"/>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Matematická prezentace se symbolem pí (širokoúhlá)</Template>
  <TotalTime>3390</TotalTime>
  <Words>1393</Words>
  <Application>Microsoft Office PowerPoint</Application>
  <PresentationFormat>Vlastní</PresentationFormat>
  <Paragraphs>134</Paragraphs>
  <Slides>38</Slides>
  <Notes>12</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38</vt:i4>
      </vt:variant>
    </vt:vector>
  </HeadingPairs>
  <TitlesOfParts>
    <vt:vector size="47" baseType="lpstr">
      <vt:lpstr>Arial</vt:lpstr>
      <vt:lpstr>Calibri</vt:lpstr>
      <vt:lpstr>DejaVu Sans</vt:lpstr>
      <vt:lpstr>Euphemia</vt:lpstr>
      <vt:lpstr>Georgia</vt:lpstr>
      <vt:lpstr>Helvetica</vt:lpstr>
      <vt:lpstr>Linux Libertine</vt:lpstr>
      <vt:lpstr>Times New Roman</vt:lpstr>
      <vt:lpstr>Matematika (16:9)</vt:lpstr>
      <vt:lpstr>Prezentace aplikace PowerPoint</vt:lpstr>
      <vt:lpstr>Program přednášky</vt:lpstr>
      <vt:lpstr>Abero</vt:lpstr>
      <vt:lpstr>Abero</vt:lpstr>
      <vt:lpstr>Abero</vt:lpstr>
      <vt:lpstr>Abero</vt:lpstr>
      <vt:lpstr>Abero</vt:lpstr>
      <vt:lpstr>Hádanka</vt:lpstr>
      <vt:lpstr>Hádanka</vt:lpstr>
      <vt:lpstr>Co mne zaujalo</vt:lpstr>
      <vt:lpstr>Co mne zaujalo</vt:lpstr>
      <vt:lpstr>Jan z Palerma</vt:lpstr>
      <vt:lpstr>Zlatá bula sicilská</vt:lpstr>
      <vt:lpstr>Zlatá bula sicilská</vt:lpstr>
      <vt:lpstr>Úlohy Jana z Palerma</vt:lpstr>
      <vt:lpstr>Úlohy Jana z Palerma</vt:lpstr>
      <vt:lpstr>Úlohy Jana z Palerma</vt:lpstr>
      <vt:lpstr>Úlohy Jana z Palerma</vt:lpstr>
      <vt:lpstr>Úlohy Jana z Palerma</vt:lpstr>
      <vt:lpstr>Úlohy Jana z Palerma</vt:lpstr>
      <vt:lpstr>Úlohy Jana z Palerma</vt:lpstr>
      <vt:lpstr>Vázané extrémy funkce</vt:lpstr>
      <vt:lpstr>Vázané extrémy funkce</vt:lpstr>
      <vt:lpstr>Vázané extrémy funkce</vt:lpstr>
      <vt:lpstr>Vázané extrémy funkce</vt:lpstr>
      <vt:lpstr>Vázané extrémy funkce</vt:lpstr>
      <vt:lpstr>Vázané extrémy funkce</vt:lpstr>
      <vt:lpstr>Vázané extrémy funkce</vt:lpstr>
      <vt:lpstr>Vázané extrémy funkce</vt:lpstr>
      <vt:lpstr>Vázané extrémy funkce</vt:lpstr>
      <vt:lpstr>Vázané extrémy funkce</vt:lpstr>
      <vt:lpstr>Vázané extrémy funkce</vt:lpstr>
      <vt:lpstr>Vázané extrémy funkce</vt:lpstr>
      <vt:lpstr>Vázané extrémy funkce</vt:lpstr>
      <vt:lpstr>Vázané extrémy funkce</vt:lpstr>
      <vt:lpstr>Vázané extrémy funkce</vt:lpstr>
      <vt:lpstr>Vázané extrémy funkce</vt:lpstr>
      <vt:lpstr>Co mne zaujalo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Rozložení nadpisu</dc:title>
  <dc:creator>Dag Hrubý</dc:creator>
  <cp:lastModifiedBy>Tereza Pernicová</cp:lastModifiedBy>
  <cp:revision>46</cp:revision>
  <dcterms:created xsi:type="dcterms:W3CDTF">2023-03-06T17:45:26Z</dcterms:created>
  <dcterms:modified xsi:type="dcterms:W3CDTF">2025-08-20T08:40:27Z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