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4" r:id="rId25"/>
    <p:sldId id="283" r:id="rId26"/>
    <p:sldId id="282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485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uchala Jiri" userId="6f8ea5cb-c0d8-453d-bf70-c5b7feddf348" providerId="ADAL" clId="{C72DE7AC-C210-475B-A01A-E365413B02EE}"/>
    <pc:docChg chg="undo custSel addSld delSld modSld sldOrd">
      <pc:chgData name="Bouchala Jiri" userId="6f8ea5cb-c0d8-453d-bf70-c5b7feddf348" providerId="ADAL" clId="{C72DE7AC-C210-475B-A01A-E365413B02EE}" dt="2024-06-07T06:06:05.753" v="373"/>
      <pc:docMkLst>
        <pc:docMk/>
      </pc:docMkLst>
      <pc:sldChg chg="addSp delSp modSp mod">
        <pc:chgData name="Bouchala Jiri" userId="6f8ea5cb-c0d8-453d-bf70-c5b7feddf348" providerId="ADAL" clId="{C72DE7AC-C210-475B-A01A-E365413B02EE}" dt="2024-06-04T12:12:50.589" v="163" actId="1076"/>
        <pc:sldMkLst>
          <pc:docMk/>
          <pc:sldMk cId="1272661324" sldId="256"/>
        </pc:sldMkLst>
        <pc:spChg chg="mod">
          <ac:chgData name="Bouchala Jiri" userId="6f8ea5cb-c0d8-453d-bf70-c5b7feddf348" providerId="ADAL" clId="{C72DE7AC-C210-475B-A01A-E365413B02EE}" dt="2024-06-04T12:10:13.473" v="46" actId="6549"/>
          <ac:spMkLst>
            <pc:docMk/>
            <pc:sldMk cId="1272661324" sldId="256"/>
            <ac:spMk id="2" creationId="{00000000-0000-0000-0000-000000000000}"/>
          </ac:spMkLst>
        </pc:spChg>
        <pc:spChg chg="mod">
          <ac:chgData name="Bouchala Jiri" userId="6f8ea5cb-c0d8-453d-bf70-c5b7feddf348" providerId="ADAL" clId="{C72DE7AC-C210-475B-A01A-E365413B02EE}" dt="2024-06-04T12:12:45.911" v="162" actId="1076"/>
          <ac:spMkLst>
            <pc:docMk/>
            <pc:sldMk cId="1272661324" sldId="256"/>
            <ac:spMk id="6" creationId="{00000000-0000-0000-0000-000000000000}"/>
          </ac:spMkLst>
        </pc:spChg>
        <pc:picChg chg="mod">
          <ac:chgData name="Bouchala Jiri" userId="6f8ea5cb-c0d8-453d-bf70-c5b7feddf348" providerId="ADAL" clId="{C72DE7AC-C210-475B-A01A-E365413B02EE}" dt="2024-06-04T12:12:37.837" v="161" actId="1076"/>
          <ac:picMkLst>
            <pc:docMk/>
            <pc:sldMk cId="1272661324" sldId="256"/>
            <ac:picMk id="3" creationId="{00000000-0000-0000-0000-000000000000}"/>
          </ac:picMkLst>
        </pc:picChg>
        <pc:picChg chg="del">
          <ac:chgData name="Bouchala Jiri" userId="6f8ea5cb-c0d8-453d-bf70-c5b7feddf348" providerId="ADAL" clId="{C72DE7AC-C210-475B-A01A-E365413B02EE}" dt="2024-06-04T12:10:25.161" v="48" actId="478"/>
          <ac:picMkLst>
            <pc:docMk/>
            <pc:sldMk cId="1272661324" sldId="256"/>
            <ac:picMk id="4" creationId="{00000000-0000-0000-0000-000000000000}"/>
          </ac:picMkLst>
        </pc:picChg>
        <pc:picChg chg="add mod">
          <ac:chgData name="Bouchala Jiri" userId="6f8ea5cb-c0d8-453d-bf70-c5b7feddf348" providerId="ADAL" clId="{C72DE7AC-C210-475B-A01A-E365413B02EE}" dt="2024-06-04T12:12:32.426" v="159" actId="1076"/>
          <ac:picMkLst>
            <pc:docMk/>
            <pc:sldMk cId="1272661324" sldId="256"/>
            <ac:picMk id="7" creationId="{DC715BF2-E53B-F045-5EED-FD08AD516E7D}"/>
          </ac:picMkLst>
        </pc:picChg>
        <pc:picChg chg="add mod">
          <ac:chgData name="Bouchala Jiri" userId="6f8ea5cb-c0d8-453d-bf70-c5b7feddf348" providerId="ADAL" clId="{C72DE7AC-C210-475B-A01A-E365413B02EE}" dt="2024-06-04T12:12:50.589" v="163" actId="1076"/>
          <ac:picMkLst>
            <pc:docMk/>
            <pc:sldMk cId="1272661324" sldId="256"/>
            <ac:picMk id="9" creationId="{D9549AA7-ACE9-DE32-CFF7-8AC26DD0F148}"/>
          </ac:picMkLst>
        </pc:picChg>
        <pc:picChg chg="del">
          <ac:chgData name="Bouchala Jiri" userId="6f8ea5cb-c0d8-453d-bf70-c5b7feddf348" providerId="ADAL" clId="{C72DE7AC-C210-475B-A01A-E365413B02EE}" dt="2024-06-04T12:08:55.526" v="0" actId="478"/>
          <ac:picMkLst>
            <pc:docMk/>
            <pc:sldMk cId="1272661324" sldId="256"/>
            <ac:picMk id="4098" creationId="{00000000-0000-0000-0000-000000000000}"/>
          </ac:picMkLst>
        </pc:picChg>
      </pc:sldChg>
      <pc:sldChg chg="delSp modSp del mod">
        <pc:chgData name="Bouchala Jiri" userId="6f8ea5cb-c0d8-453d-bf70-c5b7feddf348" providerId="ADAL" clId="{C72DE7AC-C210-475B-A01A-E365413B02EE}" dt="2024-06-04T12:14:51.334" v="169" actId="2696"/>
        <pc:sldMkLst>
          <pc:docMk/>
          <pc:sldMk cId="3196925864" sldId="263"/>
        </pc:sldMkLst>
        <pc:spChg chg="del mod">
          <ac:chgData name="Bouchala Jiri" userId="6f8ea5cb-c0d8-453d-bf70-c5b7feddf348" providerId="ADAL" clId="{C72DE7AC-C210-475B-A01A-E365413B02EE}" dt="2024-06-04T12:14:47.358" v="168"/>
          <ac:spMkLst>
            <pc:docMk/>
            <pc:sldMk cId="3196925864" sldId="263"/>
            <ac:spMk id="3" creationId="{00000000-0000-0000-0000-000000000000}"/>
          </ac:spMkLst>
        </pc:spChg>
        <pc:picChg chg="del">
          <ac:chgData name="Bouchala Jiri" userId="6f8ea5cb-c0d8-453d-bf70-c5b7feddf348" providerId="ADAL" clId="{C72DE7AC-C210-475B-A01A-E365413B02EE}" dt="2024-06-04T12:14:38.127" v="164" actId="478"/>
          <ac:picMkLst>
            <pc:docMk/>
            <pc:sldMk cId="3196925864" sldId="263"/>
            <ac:picMk id="2050" creationId="{00000000-0000-0000-0000-000000000000}"/>
          </ac:picMkLst>
        </pc:picChg>
      </pc:sldChg>
      <pc:sldChg chg="addSp delSp modSp mod modAnim">
        <pc:chgData name="Bouchala Jiri" userId="6f8ea5cb-c0d8-453d-bf70-c5b7feddf348" providerId="ADAL" clId="{C72DE7AC-C210-475B-A01A-E365413B02EE}" dt="2024-06-07T05:59:28.283" v="301"/>
        <pc:sldMkLst>
          <pc:docMk/>
          <pc:sldMk cId="746551693" sldId="281"/>
        </pc:sldMkLst>
        <pc:spChg chg="add del mod">
          <ac:chgData name="Bouchala Jiri" userId="6f8ea5cb-c0d8-453d-bf70-c5b7feddf348" providerId="ADAL" clId="{C72DE7AC-C210-475B-A01A-E365413B02EE}" dt="2024-06-07T05:59:28.283" v="301"/>
          <ac:spMkLst>
            <pc:docMk/>
            <pc:sldMk cId="746551693" sldId="281"/>
            <ac:spMk id="2" creationId="{7A29F9A2-728C-B075-AB91-AB12CE6C9215}"/>
          </ac:spMkLst>
        </pc:spChg>
        <pc:picChg chg="del">
          <ac:chgData name="Bouchala Jiri" userId="6f8ea5cb-c0d8-453d-bf70-c5b7feddf348" providerId="ADAL" clId="{C72DE7AC-C210-475B-A01A-E365413B02EE}" dt="2024-06-07T05:55:02.379" v="248" actId="478"/>
          <ac:picMkLst>
            <pc:docMk/>
            <pc:sldMk cId="746551693" sldId="281"/>
            <ac:picMk id="24579" creationId="{00000000-0000-0000-0000-000000000000}"/>
          </ac:picMkLst>
        </pc:picChg>
      </pc:sldChg>
      <pc:sldChg chg="addSp delSp modSp mod modAnim">
        <pc:chgData name="Bouchala Jiri" userId="6f8ea5cb-c0d8-453d-bf70-c5b7feddf348" providerId="ADAL" clId="{C72DE7AC-C210-475B-A01A-E365413B02EE}" dt="2024-06-04T12:36:25.928" v="247" actId="1076"/>
        <pc:sldMkLst>
          <pc:docMk/>
          <pc:sldMk cId="3166323595" sldId="282"/>
        </pc:sldMkLst>
        <pc:spChg chg="mod">
          <ac:chgData name="Bouchala Jiri" userId="6f8ea5cb-c0d8-453d-bf70-c5b7feddf348" providerId="ADAL" clId="{C72DE7AC-C210-475B-A01A-E365413B02EE}" dt="2024-06-04T12:36:25.928" v="247" actId="1076"/>
          <ac:spMkLst>
            <pc:docMk/>
            <pc:sldMk cId="3166323595" sldId="282"/>
            <ac:spMk id="4" creationId="{00000000-0000-0000-0000-000000000000}"/>
          </ac:spMkLst>
        </pc:spChg>
        <pc:picChg chg="add mod">
          <ac:chgData name="Bouchala Jiri" userId="6f8ea5cb-c0d8-453d-bf70-c5b7feddf348" providerId="ADAL" clId="{C72DE7AC-C210-475B-A01A-E365413B02EE}" dt="2024-06-04T12:36:17.026" v="246" actId="1076"/>
          <ac:picMkLst>
            <pc:docMk/>
            <pc:sldMk cId="3166323595" sldId="282"/>
            <ac:picMk id="3" creationId="{7409401A-28F9-98D0-9F18-ECC55E1D7246}"/>
          </ac:picMkLst>
        </pc:picChg>
        <pc:picChg chg="mod">
          <ac:chgData name="Bouchala Jiri" userId="6f8ea5cb-c0d8-453d-bf70-c5b7feddf348" providerId="ADAL" clId="{C72DE7AC-C210-475B-A01A-E365413B02EE}" dt="2024-06-04T12:36:02.020" v="244" actId="1076"/>
          <ac:picMkLst>
            <pc:docMk/>
            <pc:sldMk cId="3166323595" sldId="282"/>
            <ac:picMk id="25602" creationId="{00000000-0000-0000-0000-000000000000}"/>
          </ac:picMkLst>
        </pc:picChg>
        <pc:picChg chg="del">
          <ac:chgData name="Bouchala Jiri" userId="6f8ea5cb-c0d8-453d-bf70-c5b7feddf348" providerId="ADAL" clId="{C72DE7AC-C210-475B-A01A-E365413B02EE}" dt="2024-06-04T12:31:13.127" v="170" actId="478"/>
          <ac:picMkLst>
            <pc:docMk/>
            <pc:sldMk cId="3166323595" sldId="282"/>
            <ac:picMk id="25603" creationId="{00000000-0000-0000-0000-000000000000}"/>
          </ac:picMkLst>
        </pc:picChg>
      </pc:sldChg>
      <pc:sldChg chg="addSp delSp modSp new mod ord">
        <pc:chgData name="Bouchala Jiri" userId="6f8ea5cb-c0d8-453d-bf70-c5b7feddf348" providerId="ADAL" clId="{C72DE7AC-C210-475B-A01A-E365413B02EE}" dt="2024-06-07T06:06:05.753" v="373"/>
        <pc:sldMkLst>
          <pc:docMk/>
          <pc:sldMk cId="4157066449" sldId="283"/>
        </pc:sldMkLst>
        <pc:spChg chg="mod">
          <ac:chgData name="Bouchala Jiri" userId="6f8ea5cb-c0d8-453d-bf70-c5b7feddf348" providerId="ADAL" clId="{C72DE7AC-C210-475B-A01A-E365413B02EE}" dt="2024-06-07T06:00:26.838" v="328" actId="20577"/>
          <ac:spMkLst>
            <pc:docMk/>
            <pc:sldMk cId="4157066449" sldId="283"/>
            <ac:spMk id="2" creationId="{CAD7B79C-91E4-4C1A-7CBE-77D0542410DA}"/>
          </ac:spMkLst>
        </pc:spChg>
        <pc:spChg chg="del mod">
          <ac:chgData name="Bouchala Jiri" userId="6f8ea5cb-c0d8-453d-bf70-c5b7feddf348" providerId="ADAL" clId="{C72DE7AC-C210-475B-A01A-E365413B02EE}" dt="2024-06-07T06:02:12.163" v="332" actId="931"/>
          <ac:spMkLst>
            <pc:docMk/>
            <pc:sldMk cId="4157066449" sldId="283"/>
            <ac:spMk id="3" creationId="{1719D2B8-CE71-5939-A770-B0DC1D4FFCFF}"/>
          </ac:spMkLst>
        </pc:spChg>
        <pc:spChg chg="add del mod">
          <ac:chgData name="Bouchala Jiri" userId="6f8ea5cb-c0d8-453d-bf70-c5b7feddf348" providerId="ADAL" clId="{C72DE7AC-C210-475B-A01A-E365413B02EE}" dt="2024-06-07T06:03:44.452" v="356" actId="1076"/>
          <ac:spMkLst>
            <pc:docMk/>
            <pc:sldMk cId="4157066449" sldId="283"/>
            <ac:spMk id="6" creationId="{F01A8C94-3D76-598D-3F07-465F167A939B}"/>
          </ac:spMkLst>
        </pc:spChg>
        <pc:picChg chg="add mod">
          <ac:chgData name="Bouchala Jiri" userId="6f8ea5cb-c0d8-453d-bf70-c5b7feddf348" providerId="ADAL" clId="{C72DE7AC-C210-475B-A01A-E365413B02EE}" dt="2024-06-07T06:02:45.451" v="333" actId="14100"/>
          <ac:picMkLst>
            <pc:docMk/>
            <pc:sldMk cId="4157066449" sldId="283"/>
            <ac:picMk id="5" creationId="{D12AF92B-2F24-40DD-D041-ECFE20BBC8CB}"/>
          </ac:picMkLst>
        </pc:picChg>
      </pc:sldChg>
      <pc:sldChg chg="addSp delSp modSp add mod">
        <pc:chgData name="Bouchala Jiri" userId="6f8ea5cb-c0d8-453d-bf70-c5b7feddf348" providerId="ADAL" clId="{C72DE7AC-C210-475B-A01A-E365413B02EE}" dt="2024-06-07T06:04:50.484" v="371" actId="6549"/>
        <pc:sldMkLst>
          <pc:docMk/>
          <pc:sldMk cId="1672906708" sldId="284"/>
        </pc:sldMkLst>
        <pc:spChg chg="add del mod">
          <ac:chgData name="Bouchala Jiri" userId="6f8ea5cb-c0d8-453d-bf70-c5b7feddf348" providerId="ADAL" clId="{C72DE7AC-C210-475B-A01A-E365413B02EE}" dt="2024-06-07T06:04:41.030" v="359" actId="931"/>
          <ac:spMkLst>
            <pc:docMk/>
            <pc:sldMk cId="1672906708" sldId="284"/>
            <ac:spMk id="4" creationId="{2EFF1655-83D2-EF9C-B553-9424C314B710}"/>
          </ac:spMkLst>
        </pc:spChg>
        <pc:spChg chg="mod">
          <ac:chgData name="Bouchala Jiri" userId="6f8ea5cb-c0d8-453d-bf70-c5b7feddf348" providerId="ADAL" clId="{C72DE7AC-C210-475B-A01A-E365413B02EE}" dt="2024-06-07T06:04:50.484" v="371" actId="6549"/>
          <ac:spMkLst>
            <pc:docMk/>
            <pc:sldMk cId="1672906708" sldId="284"/>
            <ac:spMk id="6" creationId="{F01A8C94-3D76-598D-3F07-465F167A939B}"/>
          </ac:spMkLst>
        </pc:spChg>
        <pc:picChg chg="del">
          <ac:chgData name="Bouchala Jiri" userId="6f8ea5cb-c0d8-453d-bf70-c5b7feddf348" providerId="ADAL" clId="{C72DE7AC-C210-475B-A01A-E365413B02EE}" dt="2024-06-07T06:04:15.272" v="358" actId="478"/>
          <ac:picMkLst>
            <pc:docMk/>
            <pc:sldMk cId="1672906708" sldId="284"/>
            <ac:picMk id="5" creationId="{D12AF92B-2F24-40DD-D041-ECFE20BBC8CB}"/>
          </ac:picMkLst>
        </pc:picChg>
        <pc:picChg chg="add mod">
          <ac:chgData name="Bouchala Jiri" userId="6f8ea5cb-c0d8-453d-bf70-c5b7feddf348" providerId="ADAL" clId="{C72DE7AC-C210-475B-A01A-E365413B02EE}" dt="2024-06-07T06:04:41.030" v="359" actId="931"/>
          <ac:picMkLst>
            <pc:docMk/>
            <pc:sldMk cId="1672906708" sldId="284"/>
            <ac:picMk id="8" creationId="{04009132-C43C-4F22-64BA-B706E97B0A5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011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993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991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44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747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368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97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03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408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442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747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51A7C-6B20-4340-B714-90E3D48DA04D}" type="datetimeFigureOut">
              <a:rPr lang="cs-CZ" smtClean="0"/>
              <a:t>30.07.2024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40D9A-ABFC-4650-A3A9-64E743059F0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30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261" y="188640"/>
            <a:ext cx="8219256" cy="994122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Cantorova</a:t>
            </a:r>
            <a:r>
              <a:rPr lang="cs-CZ" dirty="0"/>
              <a:t> hospoda</a:t>
            </a:r>
            <a:br>
              <a:rPr lang="cs-CZ" dirty="0"/>
            </a:br>
            <a:r>
              <a:rPr lang="cs-CZ" sz="3100" dirty="0"/>
              <a:t>Jiří Bouchala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309174" y="6004233"/>
            <a:ext cx="7439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          </a:t>
            </a:r>
            <a:r>
              <a:rPr lang="cs-CZ" b="1" dirty="0"/>
              <a:t>XXI. Seminář o filosofických otázkách matematiky a fyziky </a:t>
            </a:r>
          </a:p>
          <a:p>
            <a:r>
              <a:rPr lang="cs-CZ" dirty="0"/>
              <a:t>                                     21.8.2024, Velké Meziříčí                                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740" y="4989480"/>
            <a:ext cx="4680520" cy="5899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715BF2-E53B-F045-5EED-FD08AD516E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34" y="1303250"/>
            <a:ext cx="4741910" cy="337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661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88267"/>
            <a:ext cx="8229600" cy="139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96" y="243343"/>
            <a:ext cx="5004000" cy="466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4863"/>
            <a:ext cx="7200000" cy="4546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541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8229600" cy="163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20888"/>
            <a:ext cx="7920000" cy="103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09584"/>
            <a:ext cx="7920000" cy="195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73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176000" cy="53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4"/>
            <a:ext cx="2880000" cy="47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8" y="1240200"/>
            <a:ext cx="8172000" cy="4797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6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584" y="476672"/>
            <a:ext cx="52729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259632" y="5350180"/>
            <a:ext cx="6840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Průnik do sebe vnořených omezených uzavřených kačenek je neprazdný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8206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8100000" cy="556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737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8229600" cy="11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16" y="1821975"/>
            <a:ext cx="7200000" cy="3712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23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244000" cy="4733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7018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29600" cy="204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0" y="2492896"/>
            <a:ext cx="8676000" cy="14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42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560000" cy="357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23369"/>
            <a:ext cx="7416000" cy="290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5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308000" cy="220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96" y="3146665"/>
            <a:ext cx="8208000" cy="220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99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0" y="521280"/>
            <a:ext cx="8352928" cy="570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862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496000" cy="45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883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229600" cy="317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028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29600" cy="234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624" y="2924944"/>
            <a:ext cx="7200000" cy="148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234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02697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551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7B79C-91E4-4C1A-7CBE-77D054241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NEKONEČEN JE NEKONEČNĚ MNOHO!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01A8C94-3D76-598D-3F07-465F167A939B}"/>
              </a:ext>
            </a:extLst>
          </p:cNvPr>
          <p:cNvSpPr txBox="1"/>
          <p:nvPr/>
        </p:nvSpPr>
        <p:spPr>
          <a:xfrm>
            <a:off x="3665213" y="6164089"/>
            <a:ext cx="212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Pidlooké</a:t>
            </a:r>
            <a:r>
              <a:rPr lang="cs-CZ" dirty="0"/>
              <a:t> nekonečno</a:t>
            </a:r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4009132-C43C-4F22-64BA-B706E97B0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1976"/>
            <a:ext cx="8229600" cy="4282411"/>
          </a:xfrm>
        </p:spPr>
      </p:pic>
    </p:spTree>
    <p:extLst>
      <p:ext uri="{BB962C8B-B14F-4D97-AF65-F5344CB8AC3E}">
        <p14:creationId xmlns:p14="http://schemas.microsoft.com/office/powerpoint/2010/main" val="1672906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D7B79C-91E4-4C1A-7CBE-77D054241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400" b="1" dirty="0">
                <a:solidFill>
                  <a:srgbClr val="FF0000"/>
                </a:solidFill>
              </a:rPr>
              <a:t>NEKONEČEN JE NEKONEČNĚ MNOHO!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12AF92B-2F24-40DD-D041-ECFE20BBC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7" y="1600200"/>
            <a:ext cx="6539369" cy="4389913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01A8C94-3D76-598D-3F07-465F167A939B}"/>
              </a:ext>
            </a:extLst>
          </p:cNvPr>
          <p:cNvSpPr txBox="1"/>
          <p:nvPr/>
        </p:nvSpPr>
        <p:spPr>
          <a:xfrm>
            <a:off x="3665213" y="6164089"/>
            <a:ext cx="1813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Pučící nekonečno</a:t>
            </a:r>
          </a:p>
        </p:txBody>
      </p:sp>
    </p:spTree>
    <p:extLst>
      <p:ext uri="{BB962C8B-B14F-4D97-AF65-F5344CB8AC3E}">
        <p14:creationId xmlns:p14="http://schemas.microsoft.com/office/powerpoint/2010/main" val="41570664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456000" cy="1652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788024" y="6030795"/>
            <a:ext cx="3895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MatematiKant</a:t>
            </a:r>
            <a:endParaRPr lang="cs-CZ" dirty="0"/>
          </a:p>
          <a:p>
            <a:r>
              <a:rPr lang="cs-CZ" dirty="0"/>
              <a:t>(hlava v oblacích a nohy pevně na zemi)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409401A-28F9-98D0-9F18-ECC55E1D7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370" y="130937"/>
            <a:ext cx="4703268" cy="587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2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881536" y="6142252"/>
            <a:ext cx="350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Nekonečno je těžko uchopitelné ...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2881536" y="6142252"/>
            <a:ext cx="3507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Nekonečno je těžko uchopitelné ...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30" y="185597"/>
            <a:ext cx="7200000" cy="113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6738" y="-7158038"/>
            <a:ext cx="3600000" cy="298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86738" y="-7158038"/>
            <a:ext cx="4644000" cy="38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00" y="1506688"/>
            <a:ext cx="5256000" cy="4361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83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229600" cy="140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27732"/>
            <a:ext cx="8229600" cy="1247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46752"/>
            <a:ext cx="4402800" cy="2760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94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60746"/>
            <a:ext cx="8229600" cy="358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443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29600" cy="155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27720"/>
            <a:ext cx="7920000" cy="103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2" y="3679304"/>
            <a:ext cx="7920000" cy="167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9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29600" cy="276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7920000" cy="249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36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8229600" cy="34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82176"/>
            <a:ext cx="8208000" cy="23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49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8208000" cy="5911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56136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64</Words>
  <Application>Microsoft Office PowerPoint</Application>
  <PresentationFormat>Předvádění na obrazovce (4:3)</PresentationFormat>
  <Paragraphs>12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9" baseType="lpstr">
      <vt:lpstr>Arial</vt:lpstr>
      <vt:lpstr>Calibri</vt:lpstr>
      <vt:lpstr>Motiv systému Office</vt:lpstr>
      <vt:lpstr>Cantorova hospoda Jiří Bouchala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NEKONEČEN JE NEKONEČNĚ MNOHO!</vt:lpstr>
      <vt:lpstr>NEKONEČEN JE NEKONEČNĚ MNOHO!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bou10</dc:creator>
  <cp:lastModifiedBy>Bouchala Jiri</cp:lastModifiedBy>
  <cp:revision>39</cp:revision>
  <dcterms:created xsi:type="dcterms:W3CDTF">2016-05-22T09:19:00Z</dcterms:created>
  <dcterms:modified xsi:type="dcterms:W3CDTF">2024-07-30T08:40:15Z</dcterms:modified>
</cp:coreProperties>
</file>