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1"/>
  </p:notesMasterIdLst>
  <p:handoutMasterIdLst>
    <p:handoutMasterId r:id="rId12"/>
  </p:handoutMasterIdLst>
  <p:sldIdLst>
    <p:sldId id="256" r:id="rId2"/>
    <p:sldId id="260" r:id="rId3"/>
    <p:sldId id="266" r:id="rId4"/>
    <p:sldId id="269" r:id="rId5"/>
    <p:sldId id="262" r:id="rId6"/>
    <p:sldId id="261" r:id="rId7"/>
    <p:sldId id="268" r:id="rId8"/>
    <p:sldId id="263" r:id="rId9"/>
    <p:sldId id="258" r:id="rId10"/>
  </p:sldIdLst>
  <p:sldSz cx="9144000" cy="6858000" type="screen4x3"/>
  <p:notesSz cx="6858000" cy="9144000"/>
  <p:defaultText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horzBarState="maximized">
    <p:restoredLeft sz="15620"/>
    <p:restoredTop sz="63914" autoAdjust="0"/>
  </p:normalViewPr>
  <p:slideViewPr>
    <p:cSldViewPr>
      <p:cViewPr>
        <p:scale>
          <a:sx n="70" d="100"/>
          <a:sy n="70" d="100"/>
        </p:scale>
        <p:origin x="-1386" y="-168"/>
      </p:cViewPr>
      <p:guideLst>
        <p:guide orient="horz" pos="2160"/>
        <p:guide pos="2880"/>
      </p:guideLst>
    </p:cSldViewPr>
  </p:slideViewPr>
  <p:notesTextViewPr>
    <p:cViewPr>
      <p:scale>
        <a:sx n="1" d="1"/>
        <a:sy n="1" d="1"/>
      </p:scale>
      <p:origin x="0" y="0"/>
    </p:cViewPr>
  </p:notesTextViewPr>
  <p:sorterViewPr>
    <p:cViewPr>
      <p:scale>
        <a:sx n="66" d="100"/>
        <a:sy n="66" d="100"/>
      </p:scale>
      <p:origin x="0" y="0"/>
    </p:cViewPr>
  </p:sorterViewPr>
  <p:notesViewPr>
    <p:cSldViewPr>
      <p:cViewPr varScale="1">
        <p:scale>
          <a:sx n="55" d="100"/>
          <a:sy n="55" d="100"/>
        </p:scale>
        <p:origin x="-2904" y="-102"/>
      </p:cViewPr>
      <p:guideLst>
        <p:guide orient="horz" pos="2880"/>
        <p:guide pos="2160"/>
      </p:guideLst>
    </p:cSldViewPr>
  </p:notes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Zástupný symbol pro záhlaví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cs-CZ"/>
          </a:p>
        </p:txBody>
      </p:sp>
      <p:sp>
        <p:nvSpPr>
          <p:cNvPr id="3" name="Zástupný symbol pro datum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C5032C25-A4EF-4F9A-8123-B7601904A88D}" type="datetimeFigureOut">
              <a:rPr lang="cs-CZ" smtClean="0"/>
              <a:pPr/>
              <a:t>22.08.2022</a:t>
            </a:fld>
            <a:endParaRPr lang="cs-CZ"/>
          </a:p>
        </p:txBody>
      </p:sp>
      <p:sp>
        <p:nvSpPr>
          <p:cNvPr id="4" name="Zástupný symbol pro zápatí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cs-CZ"/>
          </a:p>
        </p:txBody>
      </p:sp>
      <p:sp>
        <p:nvSpPr>
          <p:cNvPr id="5" name="Zástupný symbol pro číslo snímku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090CF9CE-315C-4F2B-B1DD-02E02771A1B9}" type="slidenum">
              <a:rPr lang="cs-CZ" smtClean="0"/>
              <a:pPr/>
              <a:t>‹#›</a:t>
            </a:fld>
            <a:endParaRPr lang="cs-CZ"/>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Zástupný symbol pro záhlaví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cs-CZ"/>
          </a:p>
        </p:txBody>
      </p:sp>
      <p:sp>
        <p:nvSpPr>
          <p:cNvPr id="3" name="Zástupný symbol pro datum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9B0068E-4FE8-4BEE-89FA-4DCC49DDD1E7}" type="datetimeFigureOut">
              <a:rPr lang="cs-CZ" smtClean="0"/>
              <a:pPr/>
              <a:t>22.08.2022</a:t>
            </a:fld>
            <a:endParaRPr lang="cs-CZ"/>
          </a:p>
        </p:txBody>
      </p:sp>
      <p:sp>
        <p:nvSpPr>
          <p:cNvPr id="4" name="Zástupný symbol pro obrázek snímku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cs-CZ"/>
          </a:p>
        </p:txBody>
      </p:sp>
      <p:sp>
        <p:nvSpPr>
          <p:cNvPr id="5" name="Zástupný symbol pro poznámky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6" name="Zástupný symbol pro zápatí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cs-CZ"/>
          </a:p>
        </p:txBody>
      </p:sp>
      <p:sp>
        <p:nvSpPr>
          <p:cNvPr id="7" name="Zástupný symbol pro číslo snímku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4A851D87-DF7C-4DAA-A8B5-CBBAB57D79FF}" type="slidenum">
              <a:rPr lang="cs-CZ" smtClean="0"/>
              <a:pPr/>
              <a:t>‹#›</a:t>
            </a:fld>
            <a:endParaRPr lang="cs-CZ"/>
          </a:p>
        </p:txBody>
      </p:sp>
    </p:spTree>
    <p:extLst>
      <p:ext uri="{BB962C8B-B14F-4D97-AF65-F5344CB8AC3E}">
        <p14:creationId xmlns="" xmlns:p14="http://schemas.microsoft.com/office/powerpoint/2010/main" val="73349688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dirty="0" smtClean="0"/>
              <a:t>Kniha \"O speciální a obecné teorii relativity\" má v díle A. Einsteina zvláštní postavení jako jediná práce, v níž velký tvůrce vykládá podstatu svých teorií širokému okruhu čtenářů. Její první vydání v roce 1917 čerstvě zachytilo kulminaci Einsteinovy tvorby: speciální teorii relativity z roku 1905 a obecnou teorii relativity s klíčovým rokem 1915, kdy formuloval své rovnice gravitačního pole. Einstein se však ke knize vracel a doplňoval ji přílohami, které odrážejí jeho pohledy na pokrok relativistické fyziky. Kniha je neustále překládána a vydávána, je pozoruhodné, že český překlad vyšel již v roce 1923. Závažnost českého vydání byla zvýšena tím, že mu geniální fyzik věnoval zvláštní předmluvu. Úplné české vydání, které úvodní studií opatřil Jan Novotný, významný odborník v teorii relativity, vyšlo v edici </a:t>
            </a:r>
            <a:r>
              <a:rPr lang="cs-CZ" dirty="0" err="1" smtClean="0"/>
              <a:t>Quantum</a:t>
            </a:r>
            <a:r>
              <a:rPr lang="cs-CZ" dirty="0" smtClean="0"/>
              <a:t> Nakladatelství VUTIUM poprvé v roce 2005. Období po vydání této knihy v roce 2005 dalo ještě plněji za pravdu Einsteinovým myšlenkám. Rok 2015 přinesl zásadní objev, na který fyzikové čekali téměř sto let. Byly poprvé detekovány gravitační vlny, jejichž existenci předpověděl Albert Einstein v roce 1916. Proto je nové vydání rozšířeno o pojednání o gravitačních vlnách (s výstižným podtitulem \"Co Einstein do své knihy také mohl přidat, ale nepřidal\"), jehož autorem je přední odborník v této oblasti Jiří Podolský.</a:t>
            </a:r>
            <a:endParaRPr lang="cs-CZ" dirty="0"/>
          </a:p>
        </p:txBody>
      </p:sp>
      <p:sp>
        <p:nvSpPr>
          <p:cNvPr id="4" name="Zástupný symbol pro číslo snímku 3"/>
          <p:cNvSpPr>
            <a:spLocks noGrp="1"/>
          </p:cNvSpPr>
          <p:nvPr>
            <p:ph type="sldNum" sz="quarter" idx="10"/>
          </p:nvPr>
        </p:nvSpPr>
        <p:spPr/>
        <p:txBody>
          <a:bodyPr/>
          <a:lstStyle/>
          <a:p>
            <a:fld id="{4A851D87-DF7C-4DAA-A8B5-CBBAB57D79FF}" type="slidenum">
              <a:rPr lang="cs-CZ" smtClean="0"/>
              <a:pPr/>
              <a:t>3</a:t>
            </a:fld>
            <a:endParaRPr lang="cs-CZ"/>
          </a:p>
        </p:txBody>
      </p:sp>
    </p:spTree>
    <p:extLst>
      <p:ext uri="{BB962C8B-B14F-4D97-AF65-F5344CB8AC3E}">
        <p14:creationId xmlns="" xmlns:p14="http://schemas.microsoft.com/office/powerpoint/2010/main" val="173152918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dirty="0" smtClean="0"/>
              <a:t>Ve Světovém roce fyziky 2005 vyšla u nás řada publikací s populárně fyzikální tematikou. Vysoké učení technické v Brně, nakladatelství VUTIUM se rozhodlo přispět titulem, jehož autorem je osoba nejpovolanější – A. Einstein. Jako třetí svazek edice </a:t>
            </a:r>
            <a:r>
              <a:rPr lang="cs-CZ" dirty="0" err="1" smtClean="0"/>
              <a:t>Quantum</a:t>
            </a:r>
            <a:r>
              <a:rPr lang="cs-CZ" dirty="0" smtClean="0"/>
              <a:t> vyšel reprint českého vydání knihy Teorie relativity, speciální i obecná. Lehce srozumitelný výklad se zvláštní předmluvou autora k českému vydání. Nakladatel Fr. Borový v Praze, 1923. Publikace je doplněna zasvěcenou studií prof. Jana Novotného Einstein po sto letech a též jeho informacemi o einsteinovské literatuře Co číst o Einsteinovi. Před </a:t>
            </a:r>
            <a:r>
              <a:rPr lang="cs-CZ" dirty="0" err="1" smtClean="0"/>
              <a:t>einsteinovým</a:t>
            </a:r>
            <a:r>
              <a:rPr lang="cs-CZ" dirty="0" smtClean="0"/>
              <a:t> textem z roku 1923 je zařazena ediční poznámka prof. Milana Jelínka, ve které je objasněn zvolený pravopis a gramatika současného vydání. Protože se Einstein k populárnímu výkladu teorie relativity vracel, jsou připojeny i Dodatky z pozdějších let v překladu prof. Novotného. Publikace obsahuje také jmenný rejstřík. Prof. Novotný ve své studii Einstein po sto letech poutavě popisuje „Zázračný rok 1905“, ve kterém Einstein publikoval základní práce – o fotoelektrickém jevu, o Brownově pohybu a o speciální teorii relativity. Všímá si vlivu či podílu ostatních vědců té doby zejména na vytváření teorie relativity, vysvětluje Einsteinovu cestu k obecné teorii relativity, připomíná Einsteinovu spolupráci s indickým fyzikem S. </a:t>
            </a:r>
            <a:r>
              <a:rPr lang="cs-CZ" dirty="0" err="1" smtClean="0"/>
              <a:t>Bosem</a:t>
            </a:r>
            <a:r>
              <a:rPr lang="cs-CZ" dirty="0" smtClean="0"/>
              <a:t> (</a:t>
            </a:r>
            <a:r>
              <a:rPr lang="cs-CZ" dirty="0" err="1" smtClean="0"/>
              <a:t>Boseho</a:t>
            </a:r>
            <a:r>
              <a:rPr lang="cs-CZ" dirty="0" smtClean="0"/>
              <a:t>-Einsteinova statistika, B-E kondenzát). Stranou zájmu nezůstává ani Einsteinův vztah ke koncepčním otázkám kvantové teorie – stručně je rozebrána historie „EPR paradoxu“. Do nových souvislostí je uvedena i Einsteinova snaha z druhé poloviny jeho života – snaha o vytvoření teorie, která by sjednotila teorii gravitačního a elektromagnetického působení. Poslední část studie hovoří o Einsteinovi jako o člověku se zájmem o filosofii a jako o osobnosti veřejného života.</a:t>
            </a:r>
            <a:endParaRPr lang="cs-CZ" dirty="0"/>
          </a:p>
        </p:txBody>
      </p:sp>
      <p:sp>
        <p:nvSpPr>
          <p:cNvPr id="4" name="Zástupný symbol pro číslo snímku 3"/>
          <p:cNvSpPr>
            <a:spLocks noGrp="1"/>
          </p:cNvSpPr>
          <p:nvPr>
            <p:ph type="sldNum" sz="quarter" idx="10"/>
          </p:nvPr>
        </p:nvSpPr>
        <p:spPr/>
        <p:txBody>
          <a:bodyPr/>
          <a:lstStyle/>
          <a:p>
            <a:fld id="{4A851D87-DF7C-4DAA-A8B5-CBBAB57D79FF}" type="slidenum">
              <a:rPr lang="cs-CZ" smtClean="0"/>
              <a:pPr/>
              <a:t>5</a:t>
            </a:fld>
            <a:endParaRPr lang="cs-CZ"/>
          </a:p>
        </p:txBody>
      </p:sp>
    </p:spTree>
    <p:extLst>
      <p:ext uri="{BB962C8B-B14F-4D97-AF65-F5344CB8AC3E}">
        <p14:creationId xmlns="" xmlns:p14="http://schemas.microsoft.com/office/powerpoint/2010/main" val="250468840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sz="1200" b="1" i="0" kern="1200" dirty="0" smtClean="0">
                <a:solidFill>
                  <a:schemeClr val="tx1"/>
                </a:solidFill>
                <a:effectLst/>
                <a:latin typeface="+mn-lt"/>
                <a:ea typeface="+mn-ea"/>
                <a:cs typeface="+mn-cs"/>
              </a:rPr>
              <a:t>Vančura</a:t>
            </a:r>
            <a:r>
              <a:rPr lang="cs-CZ" sz="1200" b="0" i="0" kern="1200" dirty="0" smtClean="0">
                <a:solidFill>
                  <a:schemeClr val="tx1"/>
                </a:solidFill>
                <a:effectLst/>
                <a:latin typeface="+mn-lt"/>
                <a:ea typeface="+mn-ea"/>
                <a:cs typeface="+mn-cs"/>
              </a:rPr>
              <a:t> se zabývá otázkou, proč se </a:t>
            </a:r>
            <a:r>
              <a:rPr lang="cs-CZ" sz="1200" b="1" i="0" kern="1200" dirty="0" smtClean="0">
                <a:solidFill>
                  <a:schemeClr val="tx1"/>
                </a:solidFill>
                <a:effectLst/>
                <a:latin typeface="+mn-lt"/>
                <a:ea typeface="+mn-ea"/>
                <a:cs typeface="+mn-cs"/>
              </a:rPr>
              <a:t>Einsteinovo</a:t>
            </a:r>
            <a:r>
              <a:rPr lang="cs-CZ" sz="1200" b="0" i="0" kern="1200" dirty="0" smtClean="0">
                <a:solidFill>
                  <a:schemeClr val="tx1"/>
                </a:solidFill>
                <a:effectLst/>
                <a:latin typeface="+mn-lt"/>
                <a:ea typeface="+mn-ea"/>
                <a:cs typeface="+mn-cs"/>
              </a:rPr>
              <a:t> řešení nemohlo uskutečnit v desetiletích studené války, a obhajuje názor, že je nutné vrátit se k němu po rozpadu bilaterálního světa a poté, co se vytratila euforická představa, že základní, osudové otázky světa byly již vyřešeny.</a:t>
            </a:r>
            <a:endParaRPr lang="cs-CZ" dirty="0"/>
          </a:p>
        </p:txBody>
      </p:sp>
      <p:sp>
        <p:nvSpPr>
          <p:cNvPr id="4" name="Zástupný symbol pro číslo snímku 3"/>
          <p:cNvSpPr>
            <a:spLocks noGrp="1"/>
          </p:cNvSpPr>
          <p:nvPr>
            <p:ph type="sldNum" sz="quarter" idx="10"/>
          </p:nvPr>
        </p:nvSpPr>
        <p:spPr/>
        <p:txBody>
          <a:bodyPr/>
          <a:lstStyle/>
          <a:p>
            <a:fld id="{4A851D87-DF7C-4DAA-A8B5-CBBAB57D79FF}" type="slidenum">
              <a:rPr lang="cs-CZ" smtClean="0"/>
              <a:pPr/>
              <a:t>8</a:t>
            </a:fld>
            <a:endParaRPr lang="cs-CZ"/>
          </a:p>
        </p:txBody>
      </p:sp>
    </p:spTree>
    <p:extLst>
      <p:ext uri="{BB962C8B-B14F-4D97-AF65-F5344CB8AC3E}">
        <p14:creationId xmlns="" xmlns:p14="http://schemas.microsoft.com/office/powerpoint/2010/main" val="320303948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Úvodní snímek">
    <p:spTree>
      <p:nvGrpSpPr>
        <p:cNvPr id="1" name=""/>
        <p:cNvGrpSpPr/>
        <p:nvPr/>
      </p:nvGrpSpPr>
      <p:grpSpPr>
        <a:xfrm>
          <a:off x="0" y="0"/>
          <a:ext cx="0" cy="0"/>
          <a:chOff x="0" y="0"/>
          <a:chExt cx="0" cy="0"/>
        </a:xfrm>
      </p:grpSpPr>
      <p:sp>
        <p:nvSpPr>
          <p:cNvPr id="2" name="Nadpis 1"/>
          <p:cNvSpPr>
            <a:spLocks noGrp="1"/>
          </p:cNvSpPr>
          <p:nvPr>
            <p:ph type="ctrTitle"/>
          </p:nvPr>
        </p:nvSpPr>
        <p:spPr>
          <a:xfrm>
            <a:off x="685800" y="2130425"/>
            <a:ext cx="7772400" cy="1470025"/>
          </a:xfrm>
        </p:spPr>
        <p:txBody>
          <a:bodyPr/>
          <a:lstStyle/>
          <a:p>
            <a:r>
              <a:rPr lang="cs-CZ" smtClean="0"/>
              <a:t>Kliknutím lze upravit styl.</a:t>
            </a:r>
            <a:endParaRPr lang="cs-CZ"/>
          </a:p>
        </p:txBody>
      </p:sp>
      <p:sp>
        <p:nvSpPr>
          <p:cNvPr id="3" name="Podnadpis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cs-CZ" smtClean="0"/>
              <a:t>Kliknutím lze upravit styl předlohy.</a:t>
            </a:r>
            <a:endParaRPr lang="cs-CZ"/>
          </a:p>
        </p:txBody>
      </p:sp>
      <p:sp>
        <p:nvSpPr>
          <p:cNvPr id="4" name="Zástupný symbol pro datum 3"/>
          <p:cNvSpPr>
            <a:spLocks noGrp="1"/>
          </p:cNvSpPr>
          <p:nvPr>
            <p:ph type="dt" sz="half" idx="10"/>
          </p:nvPr>
        </p:nvSpPr>
        <p:spPr/>
        <p:txBody>
          <a:bodyPr/>
          <a:lstStyle/>
          <a:p>
            <a:fld id="{4FFC6704-7B28-4FF9-805F-749C5FE55056}" type="datetimeFigureOut">
              <a:rPr lang="cs-CZ" smtClean="0"/>
              <a:pPr/>
              <a:t>22.08.2022</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5D4E95A3-52E6-41A1-A165-BB1367F523A0}" type="slidenum">
              <a:rPr lang="cs-CZ" smtClean="0"/>
              <a:pPr/>
              <a:t>‹#›</a:t>
            </a:fld>
            <a:endParaRPr lang="cs-CZ"/>
          </a:p>
        </p:txBody>
      </p:sp>
    </p:spTree>
    <p:extLst>
      <p:ext uri="{BB962C8B-B14F-4D97-AF65-F5344CB8AC3E}">
        <p14:creationId xmlns="" xmlns:p14="http://schemas.microsoft.com/office/powerpoint/2010/main" val="133300433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Nadpis a svislý text">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smtClean="0"/>
              <a:t>Kliknutím lze upravit styl.</a:t>
            </a:r>
            <a:endParaRPr lang="cs-CZ"/>
          </a:p>
        </p:txBody>
      </p:sp>
      <p:sp>
        <p:nvSpPr>
          <p:cNvPr id="3" name="Zástupný symbol pro svislý text 2"/>
          <p:cNvSpPr>
            <a:spLocks noGrp="1"/>
          </p:cNvSpPr>
          <p:nvPr>
            <p:ph type="body" orient="vert" idx="1"/>
          </p:nvPr>
        </p:nvSpPr>
        <p:spPr/>
        <p:txBody>
          <a:bodyPr vert="eaVert"/>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datum 3"/>
          <p:cNvSpPr>
            <a:spLocks noGrp="1"/>
          </p:cNvSpPr>
          <p:nvPr>
            <p:ph type="dt" sz="half" idx="10"/>
          </p:nvPr>
        </p:nvSpPr>
        <p:spPr/>
        <p:txBody>
          <a:bodyPr/>
          <a:lstStyle/>
          <a:p>
            <a:fld id="{4FFC6704-7B28-4FF9-805F-749C5FE55056}" type="datetimeFigureOut">
              <a:rPr lang="cs-CZ" smtClean="0"/>
              <a:pPr/>
              <a:t>22.08.2022</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5D4E95A3-52E6-41A1-A165-BB1367F523A0}" type="slidenum">
              <a:rPr lang="cs-CZ" smtClean="0"/>
              <a:pPr/>
              <a:t>‹#›</a:t>
            </a:fld>
            <a:endParaRPr lang="cs-CZ"/>
          </a:p>
        </p:txBody>
      </p:sp>
    </p:spTree>
    <p:extLst>
      <p:ext uri="{BB962C8B-B14F-4D97-AF65-F5344CB8AC3E}">
        <p14:creationId xmlns="" xmlns:p14="http://schemas.microsoft.com/office/powerpoint/2010/main" val="127242464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Svislý nadpis a text">
    <p:spTree>
      <p:nvGrpSpPr>
        <p:cNvPr id="1" name=""/>
        <p:cNvGrpSpPr/>
        <p:nvPr/>
      </p:nvGrpSpPr>
      <p:grpSpPr>
        <a:xfrm>
          <a:off x="0" y="0"/>
          <a:ext cx="0" cy="0"/>
          <a:chOff x="0" y="0"/>
          <a:chExt cx="0" cy="0"/>
        </a:xfrm>
      </p:grpSpPr>
      <p:sp>
        <p:nvSpPr>
          <p:cNvPr id="2" name="Svislý nadpis 1"/>
          <p:cNvSpPr>
            <a:spLocks noGrp="1"/>
          </p:cNvSpPr>
          <p:nvPr>
            <p:ph type="title" orient="vert"/>
          </p:nvPr>
        </p:nvSpPr>
        <p:spPr>
          <a:xfrm>
            <a:off x="6629400" y="274638"/>
            <a:ext cx="2057400" cy="5851525"/>
          </a:xfrm>
        </p:spPr>
        <p:txBody>
          <a:bodyPr vert="eaVert"/>
          <a:lstStyle/>
          <a:p>
            <a:r>
              <a:rPr lang="cs-CZ" smtClean="0"/>
              <a:t>Kliknutím lze upravit styl.</a:t>
            </a:r>
            <a:endParaRPr lang="cs-CZ"/>
          </a:p>
        </p:txBody>
      </p:sp>
      <p:sp>
        <p:nvSpPr>
          <p:cNvPr id="3" name="Zástupný symbol pro svislý text 2"/>
          <p:cNvSpPr>
            <a:spLocks noGrp="1"/>
          </p:cNvSpPr>
          <p:nvPr>
            <p:ph type="body" orient="vert" idx="1"/>
          </p:nvPr>
        </p:nvSpPr>
        <p:spPr>
          <a:xfrm>
            <a:off x="457200" y="274638"/>
            <a:ext cx="6019800" cy="5851525"/>
          </a:xfrm>
        </p:spPr>
        <p:txBody>
          <a:bodyPr vert="eaVert"/>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datum 3"/>
          <p:cNvSpPr>
            <a:spLocks noGrp="1"/>
          </p:cNvSpPr>
          <p:nvPr>
            <p:ph type="dt" sz="half" idx="10"/>
          </p:nvPr>
        </p:nvSpPr>
        <p:spPr/>
        <p:txBody>
          <a:bodyPr/>
          <a:lstStyle/>
          <a:p>
            <a:fld id="{4FFC6704-7B28-4FF9-805F-749C5FE55056}" type="datetimeFigureOut">
              <a:rPr lang="cs-CZ" smtClean="0"/>
              <a:pPr/>
              <a:t>22.08.2022</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5D4E95A3-52E6-41A1-A165-BB1367F523A0}" type="slidenum">
              <a:rPr lang="cs-CZ" smtClean="0"/>
              <a:pPr/>
              <a:t>‹#›</a:t>
            </a:fld>
            <a:endParaRPr lang="cs-CZ"/>
          </a:p>
        </p:txBody>
      </p:sp>
    </p:spTree>
    <p:extLst>
      <p:ext uri="{BB962C8B-B14F-4D97-AF65-F5344CB8AC3E}">
        <p14:creationId xmlns="" xmlns:p14="http://schemas.microsoft.com/office/powerpoint/2010/main" val="267928951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Nadpis a obsah">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smtClean="0"/>
              <a:t>Kliknutím lze upravit styl.</a:t>
            </a:r>
            <a:endParaRPr lang="cs-CZ"/>
          </a:p>
        </p:txBody>
      </p:sp>
      <p:sp>
        <p:nvSpPr>
          <p:cNvPr id="3" name="Zástupný symbol pro obsah 2"/>
          <p:cNvSpPr>
            <a:spLocks noGrp="1"/>
          </p:cNvSpPr>
          <p:nvPr>
            <p:ph idx="1"/>
          </p:nvPr>
        </p:nvSpPr>
        <p:spPr/>
        <p:txBody>
          <a:body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datum 3"/>
          <p:cNvSpPr>
            <a:spLocks noGrp="1"/>
          </p:cNvSpPr>
          <p:nvPr>
            <p:ph type="dt" sz="half" idx="10"/>
          </p:nvPr>
        </p:nvSpPr>
        <p:spPr/>
        <p:txBody>
          <a:bodyPr/>
          <a:lstStyle/>
          <a:p>
            <a:fld id="{4FFC6704-7B28-4FF9-805F-749C5FE55056}" type="datetimeFigureOut">
              <a:rPr lang="cs-CZ" smtClean="0"/>
              <a:pPr/>
              <a:t>22.08.2022</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5D4E95A3-52E6-41A1-A165-BB1367F523A0}" type="slidenum">
              <a:rPr lang="cs-CZ" smtClean="0"/>
              <a:pPr/>
              <a:t>‹#›</a:t>
            </a:fld>
            <a:endParaRPr lang="cs-CZ"/>
          </a:p>
        </p:txBody>
      </p:sp>
    </p:spTree>
    <p:extLst>
      <p:ext uri="{BB962C8B-B14F-4D97-AF65-F5344CB8AC3E}">
        <p14:creationId xmlns="" xmlns:p14="http://schemas.microsoft.com/office/powerpoint/2010/main" val="395077987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Záhlaví části">
    <p:spTree>
      <p:nvGrpSpPr>
        <p:cNvPr id="1" name=""/>
        <p:cNvGrpSpPr/>
        <p:nvPr/>
      </p:nvGrpSpPr>
      <p:grpSpPr>
        <a:xfrm>
          <a:off x="0" y="0"/>
          <a:ext cx="0" cy="0"/>
          <a:chOff x="0" y="0"/>
          <a:chExt cx="0" cy="0"/>
        </a:xfrm>
      </p:grpSpPr>
      <p:sp>
        <p:nvSpPr>
          <p:cNvPr id="2" name="Nadpis 1"/>
          <p:cNvSpPr>
            <a:spLocks noGrp="1"/>
          </p:cNvSpPr>
          <p:nvPr>
            <p:ph type="title"/>
          </p:nvPr>
        </p:nvSpPr>
        <p:spPr>
          <a:xfrm>
            <a:off x="722313" y="4406900"/>
            <a:ext cx="7772400" cy="1362075"/>
          </a:xfrm>
        </p:spPr>
        <p:txBody>
          <a:bodyPr anchor="t"/>
          <a:lstStyle>
            <a:lvl1pPr algn="l">
              <a:defRPr sz="4000" b="1" cap="all"/>
            </a:lvl1pPr>
          </a:lstStyle>
          <a:p>
            <a:r>
              <a:rPr lang="cs-CZ" smtClean="0"/>
              <a:t>Kliknutím lze upravit styl.</a:t>
            </a:r>
            <a:endParaRPr lang="cs-CZ"/>
          </a:p>
        </p:txBody>
      </p:sp>
      <p:sp>
        <p:nvSpPr>
          <p:cNvPr id="3" name="Zástupný symbol pro text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cs-CZ" smtClean="0"/>
              <a:t>Kliknutím lze upravit styly předlohy textu.</a:t>
            </a:r>
          </a:p>
        </p:txBody>
      </p:sp>
      <p:sp>
        <p:nvSpPr>
          <p:cNvPr id="4" name="Zástupný symbol pro datum 3"/>
          <p:cNvSpPr>
            <a:spLocks noGrp="1"/>
          </p:cNvSpPr>
          <p:nvPr>
            <p:ph type="dt" sz="half" idx="10"/>
          </p:nvPr>
        </p:nvSpPr>
        <p:spPr/>
        <p:txBody>
          <a:bodyPr/>
          <a:lstStyle/>
          <a:p>
            <a:fld id="{4FFC6704-7B28-4FF9-805F-749C5FE55056}" type="datetimeFigureOut">
              <a:rPr lang="cs-CZ" smtClean="0"/>
              <a:pPr/>
              <a:t>22.08.2022</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5D4E95A3-52E6-41A1-A165-BB1367F523A0}" type="slidenum">
              <a:rPr lang="cs-CZ" smtClean="0"/>
              <a:pPr/>
              <a:t>‹#›</a:t>
            </a:fld>
            <a:endParaRPr lang="cs-CZ"/>
          </a:p>
        </p:txBody>
      </p:sp>
    </p:spTree>
    <p:extLst>
      <p:ext uri="{BB962C8B-B14F-4D97-AF65-F5344CB8AC3E}">
        <p14:creationId xmlns="" xmlns:p14="http://schemas.microsoft.com/office/powerpoint/2010/main" val="341663222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va obsahy">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smtClean="0"/>
              <a:t>Kliknutím lze upravit styl.</a:t>
            </a:r>
            <a:endParaRPr lang="cs-CZ"/>
          </a:p>
        </p:txBody>
      </p:sp>
      <p:sp>
        <p:nvSpPr>
          <p:cNvPr id="3" name="Zástupný symbol pro obsah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obsah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5" name="Zástupný symbol pro datum 4"/>
          <p:cNvSpPr>
            <a:spLocks noGrp="1"/>
          </p:cNvSpPr>
          <p:nvPr>
            <p:ph type="dt" sz="half" idx="10"/>
          </p:nvPr>
        </p:nvSpPr>
        <p:spPr/>
        <p:txBody>
          <a:bodyPr/>
          <a:lstStyle/>
          <a:p>
            <a:fld id="{4FFC6704-7B28-4FF9-805F-749C5FE55056}" type="datetimeFigureOut">
              <a:rPr lang="cs-CZ" smtClean="0"/>
              <a:pPr/>
              <a:t>22.08.2022</a:t>
            </a:fld>
            <a:endParaRPr lang="cs-CZ"/>
          </a:p>
        </p:txBody>
      </p:sp>
      <p:sp>
        <p:nvSpPr>
          <p:cNvPr id="6" name="Zástupný symbol pro zápatí 5"/>
          <p:cNvSpPr>
            <a:spLocks noGrp="1"/>
          </p:cNvSpPr>
          <p:nvPr>
            <p:ph type="ftr" sz="quarter" idx="11"/>
          </p:nvPr>
        </p:nvSpPr>
        <p:spPr/>
        <p:txBody>
          <a:bodyPr/>
          <a:lstStyle/>
          <a:p>
            <a:endParaRPr lang="cs-CZ"/>
          </a:p>
        </p:txBody>
      </p:sp>
      <p:sp>
        <p:nvSpPr>
          <p:cNvPr id="7" name="Zástupný symbol pro číslo snímku 6"/>
          <p:cNvSpPr>
            <a:spLocks noGrp="1"/>
          </p:cNvSpPr>
          <p:nvPr>
            <p:ph type="sldNum" sz="quarter" idx="12"/>
          </p:nvPr>
        </p:nvSpPr>
        <p:spPr/>
        <p:txBody>
          <a:bodyPr/>
          <a:lstStyle/>
          <a:p>
            <a:fld id="{5D4E95A3-52E6-41A1-A165-BB1367F523A0}" type="slidenum">
              <a:rPr lang="cs-CZ" smtClean="0"/>
              <a:pPr/>
              <a:t>‹#›</a:t>
            </a:fld>
            <a:endParaRPr lang="cs-CZ"/>
          </a:p>
        </p:txBody>
      </p:sp>
    </p:spTree>
    <p:extLst>
      <p:ext uri="{BB962C8B-B14F-4D97-AF65-F5344CB8AC3E}">
        <p14:creationId xmlns="" xmlns:p14="http://schemas.microsoft.com/office/powerpoint/2010/main" val="339664862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ovnání">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lvl1pPr>
              <a:defRPr/>
            </a:lvl1pPr>
          </a:lstStyle>
          <a:p>
            <a:r>
              <a:rPr lang="cs-CZ" smtClean="0"/>
              <a:t>Kliknutím lze upravit styl.</a:t>
            </a:r>
            <a:endParaRPr lang="cs-CZ"/>
          </a:p>
        </p:txBody>
      </p:sp>
      <p:sp>
        <p:nvSpPr>
          <p:cNvPr id="3" name="Zástupný symbol pro text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smtClean="0"/>
              <a:t>Kliknutím lze upravit styly předlohy textu.</a:t>
            </a:r>
          </a:p>
        </p:txBody>
      </p:sp>
      <p:sp>
        <p:nvSpPr>
          <p:cNvPr id="4" name="Zástupný symbol pro obsah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5" name="Zástupný symbol pro text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smtClean="0"/>
              <a:t>Kliknutím lze upravit styly předlohy textu.</a:t>
            </a:r>
          </a:p>
        </p:txBody>
      </p:sp>
      <p:sp>
        <p:nvSpPr>
          <p:cNvPr id="6" name="Zástupný symbol pro obsah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7" name="Zástupný symbol pro datum 6"/>
          <p:cNvSpPr>
            <a:spLocks noGrp="1"/>
          </p:cNvSpPr>
          <p:nvPr>
            <p:ph type="dt" sz="half" idx="10"/>
          </p:nvPr>
        </p:nvSpPr>
        <p:spPr/>
        <p:txBody>
          <a:bodyPr/>
          <a:lstStyle/>
          <a:p>
            <a:fld id="{4FFC6704-7B28-4FF9-805F-749C5FE55056}" type="datetimeFigureOut">
              <a:rPr lang="cs-CZ" smtClean="0"/>
              <a:pPr/>
              <a:t>22.08.2022</a:t>
            </a:fld>
            <a:endParaRPr lang="cs-CZ"/>
          </a:p>
        </p:txBody>
      </p:sp>
      <p:sp>
        <p:nvSpPr>
          <p:cNvPr id="8" name="Zástupný symbol pro zápatí 7"/>
          <p:cNvSpPr>
            <a:spLocks noGrp="1"/>
          </p:cNvSpPr>
          <p:nvPr>
            <p:ph type="ftr" sz="quarter" idx="11"/>
          </p:nvPr>
        </p:nvSpPr>
        <p:spPr/>
        <p:txBody>
          <a:bodyPr/>
          <a:lstStyle/>
          <a:p>
            <a:endParaRPr lang="cs-CZ"/>
          </a:p>
        </p:txBody>
      </p:sp>
      <p:sp>
        <p:nvSpPr>
          <p:cNvPr id="9" name="Zástupný symbol pro číslo snímku 8"/>
          <p:cNvSpPr>
            <a:spLocks noGrp="1"/>
          </p:cNvSpPr>
          <p:nvPr>
            <p:ph type="sldNum" sz="quarter" idx="12"/>
          </p:nvPr>
        </p:nvSpPr>
        <p:spPr/>
        <p:txBody>
          <a:bodyPr/>
          <a:lstStyle/>
          <a:p>
            <a:fld id="{5D4E95A3-52E6-41A1-A165-BB1367F523A0}" type="slidenum">
              <a:rPr lang="cs-CZ" smtClean="0"/>
              <a:pPr/>
              <a:t>‹#›</a:t>
            </a:fld>
            <a:endParaRPr lang="cs-CZ"/>
          </a:p>
        </p:txBody>
      </p:sp>
    </p:spTree>
    <p:extLst>
      <p:ext uri="{BB962C8B-B14F-4D97-AF65-F5344CB8AC3E}">
        <p14:creationId xmlns="" xmlns:p14="http://schemas.microsoft.com/office/powerpoint/2010/main" val="409084930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Pouze nadpis">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smtClean="0"/>
              <a:t>Kliknutím lze upravit styl.</a:t>
            </a:r>
            <a:endParaRPr lang="cs-CZ"/>
          </a:p>
        </p:txBody>
      </p:sp>
      <p:sp>
        <p:nvSpPr>
          <p:cNvPr id="3" name="Zástupný symbol pro datum 2"/>
          <p:cNvSpPr>
            <a:spLocks noGrp="1"/>
          </p:cNvSpPr>
          <p:nvPr>
            <p:ph type="dt" sz="half" idx="10"/>
          </p:nvPr>
        </p:nvSpPr>
        <p:spPr/>
        <p:txBody>
          <a:bodyPr/>
          <a:lstStyle/>
          <a:p>
            <a:fld id="{4FFC6704-7B28-4FF9-805F-749C5FE55056}" type="datetimeFigureOut">
              <a:rPr lang="cs-CZ" smtClean="0"/>
              <a:pPr/>
              <a:t>22.08.2022</a:t>
            </a:fld>
            <a:endParaRPr lang="cs-CZ"/>
          </a:p>
        </p:txBody>
      </p:sp>
      <p:sp>
        <p:nvSpPr>
          <p:cNvPr id="4" name="Zástupný symbol pro zápatí 3"/>
          <p:cNvSpPr>
            <a:spLocks noGrp="1"/>
          </p:cNvSpPr>
          <p:nvPr>
            <p:ph type="ftr" sz="quarter" idx="11"/>
          </p:nvPr>
        </p:nvSpPr>
        <p:spPr/>
        <p:txBody>
          <a:bodyPr/>
          <a:lstStyle/>
          <a:p>
            <a:endParaRPr lang="cs-CZ"/>
          </a:p>
        </p:txBody>
      </p:sp>
      <p:sp>
        <p:nvSpPr>
          <p:cNvPr id="5" name="Zástupný symbol pro číslo snímku 4"/>
          <p:cNvSpPr>
            <a:spLocks noGrp="1"/>
          </p:cNvSpPr>
          <p:nvPr>
            <p:ph type="sldNum" sz="quarter" idx="12"/>
          </p:nvPr>
        </p:nvSpPr>
        <p:spPr/>
        <p:txBody>
          <a:bodyPr/>
          <a:lstStyle/>
          <a:p>
            <a:fld id="{5D4E95A3-52E6-41A1-A165-BB1367F523A0}" type="slidenum">
              <a:rPr lang="cs-CZ" smtClean="0"/>
              <a:pPr/>
              <a:t>‹#›</a:t>
            </a:fld>
            <a:endParaRPr lang="cs-CZ"/>
          </a:p>
        </p:txBody>
      </p:sp>
    </p:spTree>
    <p:extLst>
      <p:ext uri="{BB962C8B-B14F-4D97-AF65-F5344CB8AC3E}">
        <p14:creationId xmlns="" xmlns:p14="http://schemas.microsoft.com/office/powerpoint/2010/main" val="381413914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rázdný">
    <p:spTree>
      <p:nvGrpSpPr>
        <p:cNvPr id="1" name=""/>
        <p:cNvGrpSpPr/>
        <p:nvPr/>
      </p:nvGrpSpPr>
      <p:grpSpPr>
        <a:xfrm>
          <a:off x="0" y="0"/>
          <a:ext cx="0" cy="0"/>
          <a:chOff x="0" y="0"/>
          <a:chExt cx="0" cy="0"/>
        </a:xfrm>
      </p:grpSpPr>
      <p:sp>
        <p:nvSpPr>
          <p:cNvPr id="2" name="Zástupný symbol pro datum 1"/>
          <p:cNvSpPr>
            <a:spLocks noGrp="1"/>
          </p:cNvSpPr>
          <p:nvPr>
            <p:ph type="dt" sz="half" idx="10"/>
          </p:nvPr>
        </p:nvSpPr>
        <p:spPr/>
        <p:txBody>
          <a:bodyPr/>
          <a:lstStyle/>
          <a:p>
            <a:fld id="{4FFC6704-7B28-4FF9-805F-749C5FE55056}" type="datetimeFigureOut">
              <a:rPr lang="cs-CZ" smtClean="0"/>
              <a:pPr/>
              <a:t>22.08.2022</a:t>
            </a:fld>
            <a:endParaRPr lang="cs-CZ"/>
          </a:p>
        </p:txBody>
      </p:sp>
      <p:sp>
        <p:nvSpPr>
          <p:cNvPr id="3" name="Zástupný symbol pro zápatí 2"/>
          <p:cNvSpPr>
            <a:spLocks noGrp="1"/>
          </p:cNvSpPr>
          <p:nvPr>
            <p:ph type="ftr" sz="quarter" idx="11"/>
          </p:nvPr>
        </p:nvSpPr>
        <p:spPr/>
        <p:txBody>
          <a:bodyPr/>
          <a:lstStyle/>
          <a:p>
            <a:endParaRPr lang="cs-CZ"/>
          </a:p>
        </p:txBody>
      </p:sp>
      <p:sp>
        <p:nvSpPr>
          <p:cNvPr id="4" name="Zástupný symbol pro číslo snímku 3"/>
          <p:cNvSpPr>
            <a:spLocks noGrp="1"/>
          </p:cNvSpPr>
          <p:nvPr>
            <p:ph type="sldNum" sz="quarter" idx="12"/>
          </p:nvPr>
        </p:nvSpPr>
        <p:spPr/>
        <p:txBody>
          <a:bodyPr/>
          <a:lstStyle/>
          <a:p>
            <a:fld id="{5D4E95A3-52E6-41A1-A165-BB1367F523A0}" type="slidenum">
              <a:rPr lang="cs-CZ" smtClean="0"/>
              <a:pPr/>
              <a:t>‹#›</a:t>
            </a:fld>
            <a:endParaRPr lang="cs-CZ"/>
          </a:p>
        </p:txBody>
      </p:sp>
    </p:spTree>
    <p:extLst>
      <p:ext uri="{BB962C8B-B14F-4D97-AF65-F5344CB8AC3E}">
        <p14:creationId xmlns="" xmlns:p14="http://schemas.microsoft.com/office/powerpoint/2010/main" val="62361506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Obsah s titulkem">
    <p:spTree>
      <p:nvGrpSpPr>
        <p:cNvPr id="1" name=""/>
        <p:cNvGrpSpPr/>
        <p:nvPr/>
      </p:nvGrpSpPr>
      <p:grpSpPr>
        <a:xfrm>
          <a:off x="0" y="0"/>
          <a:ext cx="0" cy="0"/>
          <a:chOff x="0" y="0"/>
          <a:chExt cx="0" cy="0"/>
        </a:xfrm>
      </p:grpSpPr>
      <p:sp>
        <p:nvSpPr>
          <p:cNvPr id="2" name="Nadpis 1"/>
          <p:cNvSpPr>
            <a:spLocks noGrp="1"/>
          </p:cNvSpPr>
          <p:nvPr>
            <p:ph type="title"/>
          </p:nvPr>
        </p:nvSpPr>
        <p:spPr>
          <a:xfrm>
            <a:off x="457200" y="273050"/>
            <a:ext cx="3008313" cy="1162050"/>
          </a:xfrm>
        </p:spPr>
        <p:txBody>
          <a:bodyPr anchor="b"/>
          <a:lstStyle>
            <a:lvl1pPr algn="l">
              <a:defRPr sz="2000" b="1"/>
            </a:lvl1pPr>
          </a:lstStyle>
          <a:p>
            <a:r>
              <a:rPr lang="cs-CZ" smtClean="0"/>
              <a:t>Kliknutím lze upravit styl.</a:t>
            </a:r>
            <a:endParaRPr lang="cs-CZ"/>
          </a:p>
        </p:txBody>
      </p:sp>
      <p:sp>
        <p:nvSpPr>
          <p:cNvPr id="3" name="Zástupný symbol pro obsah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text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smtClean="0"/>
              <a:t>Kliknutím lze upravit styly předlohy textu.</a:t>
            </a:r>
          </a:p>
        </p:txBody>
      </p:sp>
      <p:sp>
        <p:nvSpPr>
          <p:cNvPr id="5" name="Zástupný symbol pro datum 4"/>
          <p:cNvSpPr>
            <a:spLocks noGrp="1"/>
          </p:cNvSpPr>
          <p:nvPr>
            <p:ph type="dt" sz="half" idx="10"/>
          </p:nvPr>
        </p:nvSpPr>
        <p:spPr/>
        <p:txBody>
          <a:bodyPr/>
          <a:lstStyle/>
          <a:p>
            <a:fld id="{4FFC6704-7B28-4FF9-805F-749C5FE55056}" type="datetimeFigureOut">
              <a:rPr lang="cs-CZ" smtClean="0"/>
              <a:pPr/>
              <a:t>22.08.2022</a:t>
            </a:fld>
            <a:endParaRPr lang="cs-CZ"/>
          </a:p>
        </p:txBody>
      </p:sp>
      <p:sp>
        <p:nvSpPr>
          <p:cNvPr id="6" name="Zástupný symbol pro zápatí 5"/>
          <p:cNvSpPr>
            <a:spLocks noGrp="1"/>
          </p:cNvSpPr>
          <p:nvPr>
            <p:ph type="ftr" sz="quarter" idx="11"/>
          </p:nvPr>
        </p:nvSpPr>
        <p:spPr/>
        <p:txBody>
          <a:bodyPr/>
          <a:lstStyle/>
          <a:p>
            <a:endParaRPr lang="cs-CZ"/>
          </a:p>
        </p:txBody>
      </p:sp>
      <p:sp>
        <p:nvSpPr>
          <p:cNvPr id="7" name="Zástupný symbol pro číslo snímku 6"/>
          <p:cNvSpPr>
            <a:spLocks noGrp="1"/>
          </p:cNvSpPr>
          <p:nvPr>
            <p:ph type="sldNum" sz="quarter" idx="12"/>
          </p:nvPr>
        </p:nvSpPr>
        <p:spPr/>
        <p:txBody>
          <a:bodyPr/>
          <a:lstStyle/>
          <a:p>
            <a:fld id="{5D4E95A3-52E6-41A1-A165-BB1367F523A0}" type="slidenum">
              <a:rPr lang="cs-CZ" smtClean="0"/>
              <a:pPr/>
              <a:t>‹#›</a:t>
            </a:fld>
            <a:endParaRPr lang="cs-CZ"/>
          </a:p>
        </p:txBody>
      </p:sp>
    </p:spTree>
    <p:extLst>
      <p:ext uri="{BB962C8B-B14F-4D97-AF65-F5344CB8AC3E}">
        <p14:creationId xmlns="" xmlns:p14="http://schemas.microsoft.com/office/powerpoint/2010/main" val="80552254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Obrázek s titulkem">
    <p:spTree>
      <p:nvGrpSpPr>
        <p:cNvPr id="1" name=""/>
        <p:cNvGrpSpPr/>
        <p:nvPr/>
      </p:nvGrpSpPr>
      <p:grpSpPr>
        <a:xfrm>
          <a:off x="0" y="0"/>
          <a:ext cx="0" cy="0"/>
          <a:chOff x="0" y="0"/>
          <a:chExt cx="0" cy="0"/>
        </a:xfrm>
      </p:grpSpPr>
      <p:sp>
        <p:nvSpPr>
          <p:cNvPr id="2" name="Nadpis 1"/>
          <p:cNvSpPr>
            <a:spLocks noGrp="1"/>
          </p:cNvSpPr>
          <p:nvPr>
            <p:ph type="title"/>
          </p:nvPr>
        </p:nvSpPr>
        <p:spPr>
          <a:xfrm>
            <a:off x="1792288" y="4800600"/>
            <a:ext cx="5486400" cy="566738"/>
          </a:xfrm>
        </p:spPr>
        <p:txBody>
          <a:bodyPr anchor="b"/>
          <a:lstStyle>
            <a:lvl1pPr algn="l">
              <a:defRPr sz="2000" b="1"/>
            </a:lvl1pPr>
          </a:lstStyle>
          <a:p>
            <a:r>
              <a:rPr lang="cs-CZ" smtClean="0"/>
              <a:t>Kliknutím lze upravit styl.</a:t>
            </a:r>
            <a:endParaRPr lang="cs-CZ"/>
          </a:p>
        </p:txBody>
      </p:sp>
      <p:sp>
        <p:nvSpPr>
          <p:cNvPr id="3" name="Zástupný symbol pro obrázek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cs-CZ"/>
          </a:p>
        </p:txBody>
      </p:sp>
      <p:sp>
        <p:nvSpPr>
          <p:cNvPr id="4" name="Zástupný symbol pro text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smtClean="0"/>
              <a:t>Kliknutím lze upravit styly předlohy textu.</a:t>
            </a:r>
          </a:p>
        </p:txBody>
      </p:sp>
      <p:sp>
        <p:nvSpPr>
          <p:cNvPr id="5" name="Zástupný symbol pro datum 4"/>
          <p:cNvSpPr>
            <a:spLocks noGrp="1"/>
          </p:cNvSpPr>
          <p:nvPr>
            <p:ph type="dt" sz="half" idx="10"/>
          </p:nvPr>
        </p:nvSpPr>
        <p:spPr/>
        <p:txBody>
          <a:bodyPr/>
          <a:lstStyle/>
          <a:p>
            <a:fld id="{4FFC6704-7B28-4FF9-805F-749C5FE55056}" type="datetimeFigureOut">
              <a:rPr lang="cs-CZ" smtClean="0"/>
              <a:pPr/>
              <a:t>22.08.2022</a:t>
            </a:fld>
            <a:endParaRPr lang="cs-CZ"/>
          </a:p>
        </p:txBody>
      </p:sp>
      <p:sp>
        <p:nvSpPr>
          <p:cNvPr id="6" name="Zástupný symbol pro zápatí 5"/>
          <p:cNvSpPr>
            <a:spLocks noGrp="1"/>
          </p:cNvSpPr>
          <p:nvPr>
            <p:ph type="ftr" sz="quarter" idx="11"/>
          </p:nvPr>
        </p:nvSpPr>
        <p:spPr/>
        <p:txBody>
          <a:bodyPr/>
          <a:lstStyle/>
          <a:p>
            <a:endParaRPr lang="cs-CZ"/>
          </a:p>
        </p:txBody>
      </p:sp>
      <p:sp>
        <p:nvSpPr>
          <p:cNvPr id="7" name="Zástupný symbol pro číslo snímku 6"/>
          <p:cNvSpPr>
            <a:spLocks noGrp="1"/>
          </p:cNvSpPr>
          <p:nvPr>
            <p:ph type="sldNum" sz="quarter" idx="12"/>
          </p:nvPr>
        </p:nvSpPr>
        <p:spPr/>
        <p:txBody>
          <a:bodyPr/>
          <a:lstStyle/>
          <a:p>
            <a:fld id="{5D4E95A3-52E6-41A1-A165-BB1367F523A0}" type="slidenum">
              <a:rPr lang="cs-CZ" smtClean="0"/>
              <a:pPr/>
              <a:t>‹#›</a:t>
            </a:fld>
            <a:endParaRPr lang="cs-CZ"/>
          </a:p>
        </p:txBody>
      </p:sp>
    </p:spTree>
    <p:extLst>
      <p:ext uri="{BB962C8B-B14F-4D97-AF65-F5344CB8AC3E}">
        <p14:creationId xmlns="" xmlns:p14="http://schemas.microsoft.com/office/powerpoint/2010/main" val="11854904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Zástupný symbol pro nadpis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cs-CZ" smtClean="0"/>
              <a:t>Kliknutím lze upravit styl.</a:t>
            </a:r>
            <a:endParaRPr lang="cs-CZ"/>
          </a:p>
        </p:txBody>
      </p:sp>
      <p:sp>
        <p:nvSpPr>
          <p:cNvPr id="3" name="Zástupný symbol pro text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datum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FFC6704-7B28-4FF9-805F-749C5FE55056}" type="datetimeFigureOut">
              <a:rPr lang="cs-CZ" smtClean="0"/>
              <a:pPr/>
              <a:t>22.08.2022</a:t>
            </a:fld>
            <a:endParaRPr lang="cs-CZ"/>
          </a:p>
        </p:txBody>
      </p:sp>
      <p:sp>
        <p:nvSpPr>
          <p:cNvPr id="5" name="Zástupný symbol pro zápatí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cs-CZ"/>
          </a:p>
        </p:txBody>
      </p:sp>
      <p:sp>
        <p:nvSpPr>
          <p:cNvPr id="6" name="Zástupný symbol pro číslo snímku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D4E95A3-52E6-41A1-A165-BB1367F523A0}" type="slidenum">
              <a:rPr lang="cs-CZ" smtClean="0"/>
              <a:pPr/>
              <a:t>‹#›</a:t>
            </a:fld>
            <a:endParaRPr lang="cs-CZ"/>
          </a:p>
        </p:txBody>
      </p:sp>
    </p:spTree>
    <p:extLst>
      <p:ext uri="{BB962C8B-B14F-4D97-AF65-F5344CB8AC3E}">
        <p14:creationId xmlns="" xmlns:p14="http://schemas.microsoft.com/office/powerpoint/2010/main" val="378094116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 Id="rId5" Type="http://schemas.openxmlformats.org/officeDocument/2006/relationships/image" Target="../media/image8.png"/><Relationship Id="rId4" Type="http://schemas.openxmlformats.org/officeDocument/2006/relationships/image" Target="../media/image7.png"/></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7" Type="http://schemas.openxmlformats.org/officeDocument/2006/relationships/image" Target="../media/image13.pn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png"/></Relationships>
</file>

<file path=ppt/slides/_rels/slide6.xml.rels><?xml version="1.0" encoding="UTF-8" standalone="yes"?>
<Relationships xmlns="http://schemas.openxmlformats.org/package/2006/relationships"><Relationship Id="rId8" Type="http://schemas.openxmlformats.org/officeDocument/2006/relationships/image" Target="../media/image20.png"/><Relationship Id="rId3" Type="http://schemas.openxmlformats.org/officeDocument/2006/relationships/image" Target="../media/image15.png"/><Relationship Id="rId7" Type="http://schemas.openxmlformats.org/officeDocument/2006/relationships/image" Target="../media/image19.png"/><Relationship Id="rId2" Type="http://schemas.openxmlformats.org/officeDocument/2006/relationships/image" Target="../media/image14.png"/><Relationship Id="rId1" Type="http://schemas.openxmlformats.org/officeDocument/2006/relationships/slideLayout" Target="../slideLayouts/slideLayout2.xml"/><Relationship Id="rId6" Type="http://schemas.openxmlformats.org/officeDocument/2006/relationships/image" Target="../media/image18.png"/><Relationship Id="rId5" Type="http://schemas.openxmlformats.org/officeDocument/2006/relationships/image" Target="../media/image17.png"/><Relationship Id="rId4" Type="http://schemas.openxmlformats.org/officeDocument/2006/relationships/image" Target="../media/image16.jpeg"/></Relationships>
</file>

<file path=ppt/slides/_rels/slide7.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2.xml"/><Relationship Id="rId5" Type="http://schemas.openxmlformats.org/officeDocument/2006/relationships/hyperlink" Target="http://www.listy.cz/archiv.php?cislo=196&amp;clanek=061934" TargetMode="External"/><Relationship Id="rId4" Type="http://schemas.openxmlformats.org/officeDocument/2006/relationships/image" Target="../media/image23.png"/></Relationships>
</file>

<file path=ppt/slides/_rels/slide8.xml.rels><?xml version="1.0" encoding="UTF-8" standalone="yes"?>
<Relationships xmlns="http://schemas.openxmlformats.org/package/2006/relationships"><Relationship Id="rId8" Type="http://schemas.openxmlformats.org/officeDocument/2006/relationships/image" Target="../media/image29.png"/><Relationship Id="rId3" Type="http://schemas.openxmlformats.org/officeDocument/2006/relationships/image" Target="../media/image24.png"/><Relationship Id="rId7" Type="http://schemas.openxmlformats.org/officeDocument/2006/relationships/image" Target="../media/image28.pn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27.png"/><Relationship Id="rId5" Type="http://schemas.openxmlformats.org/officeDocument/2006/relationships/image" Target="../media/image26.png"/><Relationship Id="rId4" Type="http://schemas.openxmlformats.org/officeDocument/2006/relationships/image" Target="../media/image25.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Zástupný symbol pro obsah 2"/>
          <p:cNvSpPr txBox="1">
            <a:spLocks/>
          </p:cNvSpPr>
          <p:nvPr/>
        </p:nvSpPr>
        <p:spPr>
          <a:xfrm>
            <a:off x="539216" y="188640"/>
            <a:ext cx="8229600" cy="4525963"/>
          </a:xfrm>
          <a:prstGeom prst="rect">
            <a:avLst/>
          </a:prstGeom>
        </p:spPr>
        <p:txBody>
          <a:bodyPr vert="horz" lIns="91440" tIns="45720" rIns="91440" bIns="45720" rtlCol="0">
            <a:normAutofit/>
          </a:bodyPr>
          <a:lstStyle>
            <a:lvl1pPr marL="0" indent="0" algn="ctr" defTabSz="914400" rtl="0" eaLnBrk="1" latinLnBrk="0" hangingPunct="1">
              <a:spcBef>
                <a:spcPct val="20000"/>
              </a:spcBef>
              <a:buFont typeface="Arial"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endParaRPr lang="cs-CZ" dirty="0"/>
          </a:p>
        </p:txBody>
      </p:sp>
      <p:pic>
        <p:nvPicPr>
          <p:cNvPr id="6" name="Picture 2"/>
          <p:cNvPicPr>
            <a:picLocks noChangeAspect="1" noChangeArrowheads="1"/>
          </p:cNvPicPr>
          <p:nvPr/>
        </p:nvPicPr>
        <p:blipFill>
          <a:blip r:embed="rId2">
            <a:extLst>
              <a:ext uri="{28A0092B-C50C-407E-A947-70E740481C1C}">
                <a14:useLocalDpi xmlns="" xmlns:a14="http://schemas.microsoft.com/office/drawing/2010/main" val="0"/>
              </a:ext>
            </a:extLst>
          </a:blip>
          <a:srcRect/>
          <a:stretch>
            <a:fillRect/>
          </a:stretch>
        </p:blipFill>
        <p:spPr bwMode="auto">
          <a:xfrm>
            <a:off x="467543" y="1556792"/>
            <a:ext cx="7780959" cy="4104456"/>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
        <p:nvSpPr>
          <p:cNvPr id="2" name="Nadpis 1"/>
          <p:cNvSpPr>
            <a:spLocks noGrp="1"/>
          </p:cNvSpPr>
          <p:nvPr>
            <p:ph type="ctrTitle"/>
          </p:nvPr>
        </p:nvSpPr>
        <p:spPr>
          <a:xfrm>
            <a:off x="499624" y="7485"/>
            <a:ext cx="7772400" cy="1470025"/>
          </a:xfrm>
        </p:spPr>
        <p:txBody>
          <a:bodyPr/>
          <a:lstStyle/>
          <a:p>
            <a:r>
              <a:rPr lang="cs-CZ" dirty="0" smtClean="0"/>
              <a:t>Einstein v českém vydání</a:t>
            </a:r>
            <a:endParaRPr lang="cs-CZ" dirty="0"/>
          </a:p>
        </p:txBody>
      </p:sp>
      <p:sp>
        <p:nvSpPr>
          <p:cNvPr id="4" name="Podnadpis 3"/>
          <p:cNvSpPr>
            <a:spLocks noGrp="1"/>
          </p:cNvSpPr>
          <p:nvPr>
            <p:ph type="subTitle" idx="1"/>
          </p:nvPr>
        </p:nvSpPr>
        <p:spPr>
          <a:xfrm>
            <a:off x="2125774" y="5877272"/>
            <a:ext cx="4464496" cy="816496"/>
          </a:xfrm>
        </p:spPr>
        <p:txBody>
          <a:bodyPr>
            <a:normAutofit/>
          </a:bodyPr>
          <a:lstStyle/>
          <a:p>
            <a:r>
              <a:rPr lang="cs-CZ" sz="2800" dirty="0" smtClean="0"/>
              <a:t>Jan Novotný, 2022</a:t>
            </a:r>
            <a:endParaRPr lang="cs-CZ" sz="2800" dirty="0"/>
          </a:p>
        </p:txBody>
      </p:sp>
    </p:spTree>
    <p:extLst>
      <p:ext uri="{BB962C8B-B14F-4D97-AF65-F5344CB8AC3E}">
        <p14:creationId xmlns="" xmlns:p14="http://schemas.microsoft.com/office/powerpoint/2010/main" val="102138812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p:cNvPicPr>
            <a:picLocks noChangeAspect="1" noChangeArrowheads="1"/>
          </p:cNvPicPr>
          <p:nvPr/>
        </p:nvPicPr>
        <p:blipFill>
          <a:blip r:embed="rId2">
            <a:extLst>
              <a:ext uri="{28A0092B-C50C-407E-A947-70E740481C1C}">
                <a14:useLocalDpi xmlns="" xmlns:a14="http://schemas.microsoft.com/office/drawing/2010/main" val="0"/>
              </a:ext>
            </a:extLst>
          </a:blip>
          <a:srcRect/>
          <a:stretch>
            <a:fillRect/>
          </a:stretch>
        </p:blipFill>
        <p:spPr bwMode="auto">
          <a:xfrm>
            <a:off x="323528" y="305608"/>
            <a:ext cx="4248472" cy="6119488"/>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
        <p:nvSpPr>
          <p:cNvPr id="7" name="Obdélník 6"/>
          <p:cNvSpPr/>
          <p:nvPr/>
        </p:nvSpPr>
        <p:spPr>
          <a:xfrm>
            <a:off x="4788024" y="1196752"/>
            <a:ext cx="4572000" cy="1477328"/>
          </a:xfrm>
          <a:prstGeom prst="rect">
            <a:avLst/>
          </a:prstGeom>
        </p:spPr>
        <p:txBody>
          <a:bodyPr>
            <a:spAutoFit/>
          </a:bodyPr>
          <a:lstStyle/>
          <a:p>
            <a:r>
              <a:rPr lang="cs-CZ" dirty="0" err="1"/>
              <a:t>Theorie</a:t>
            </a:r>
            <a:r>
              <a:rPr lang="cs-CZ" dirty="0"/>
              <a:t> relativity speciální i obecná </a:t>
            </a:r>
            <a:endParaRPr lang="cs-CZ" dirty="0" smtClean="0"/>
          </a:p>
          <a:p>
            <a:r>
              <a:rPr lang="cs-CZ" dirty="0" smtClean="0"/>
              <a:t>Albert </a:t>
            </a:r>
            <a:r>
              <a:rPr lang="cs-CZ" dirty="0"/>
              <a:t>Einstein</a:t>
            </a:r>
          </a:p>
          <a:p>
            <a:r>
              <a:rPr lang="cs-CZ" dirty="0"/>
              <a:t>František Borový | 1923</a:t>
            </a:r>
          </a:p>
          <a:p>
            <a:r>
              <a:rPr lang="cs-CZ" dirty="0" smtClean="0"/>
              <a:t>Počet stran: 103</a:t>
            </a:r>
            <a:endParaRPr lang="cs-CZ" dirty="0"/>
          </a:p>
          <a:p>
            <a:r>
              <a:rPr lang="cs-CZ" dirty="0" smtClean="0"/>
              <a:t>Vydáno v: Praha</a:t>
            </a:r>
            <a:endParaRPr lang="cs-CZ" dirty="0"/>
          </a:p>
        </p:txBody>
      </p:sp>
    </p:spTree>
    <p:extLst>
      <p:ext uri="{BB962C8B-B14F-4D97-AF65-F5344CB8AC3E}">
        <p14:creationId xmlns="" xmlns:p14="http://schemas.microsoft.com/office/powerpoint/2010/main" val="186839361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3">
            <a:extLst>
              <a:ext uri="{28A0092B-C50C-407E-A947-70E740481C1C}">
                <a14:useLocalDpi xmlns="" xmlns:a14="http://schemas.microsoft.com/office/drawing/2010/main" val="0"/>
              </a:ext>
            </a:extLst>
          </a:blip>
          <a:srcRect/>
          <a:stretch>
            <a:fillRect/>
          </a:stretch>
        </p:blipFill>
        <p:spPr bwMode="auto">
          <a:xfrm>
            <a:off x="843682" y="1105048"/>
            <a:ext cx="3024336" cy="4839798"/>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4">
            <a:extLst>
              <a:ext uri="{28A0092B-C50C-407E-A947-70E740481C1C}">
                <a14:useLocalDpi xmlns="" xmlns:a14="http://schemas.microsoft.com/office/drawing/2010/main" val="0"/>
              </a:ext>
            </a:extLst>
          </a:blip>
          <a:srcRect/>
          <a:stretch>
            <a:fillRect/>
          </a:stretch>
        </p:blipFill>
        <p:spPr bwMode="auto">
          <a:xfrm>
            <a:off x="5004048" y="1028818"/>
            <a:ext cx="3024336" cy="4891109"/>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
        <p:nvSpPr>
          <p:cNvPr id="4" name="Obdélník 3"/>
          <p:cNvSpPr/>
          <p:nvPr/>
        </p:nvSpPr>
        <p:spPr>
          <a:xfrm>
            <a:off x="5380185" y="6160612"/>
            <a:ext cx="1556836" cy="369332"/>
          </a:xfrm>
          <a:prstGeom prst="rect">
            <a:avLst/>
          </a:prstGeom>
        </p:spPr>
        <p:txBody>
          <a:bodyPr wrap="none">
            <a:spAutoFit/>
          </a:bodyPr>
          <a:lstStyle/>
          <a:p>
            <a:r>
              <a:rPr lang="cs-CZ" dirty="0"/>
              <a:t>VUTIUM, 2022</a:t>
            </a:r>
          </a:p>
        </p:txBody>
      </p:sp>
      <p:sp>
        <p:nvSpPr>
          <p:cNvPr id="5" name="Obdélník 4"/>
          <p:cNvSpPr/>
          <p:nvPr/>
        </p:nvSpPr>
        <p:spPr>
          <a:xfrm>
            <a:off x="1347737" y="6178169"/>
            <a:ext cx="1556836" cy="369332"/>
          </a:xfrm>
          <a:prstGeom prst="rect">
            <a:avLst/>
          </a:prstGeom>
        </p:spPr>
        <p:txBody>
          <a:bodyPr wrap="none">
            <a:spAutoFit/>
          </a:bodyPr>
          <a:lstStyle/>
          <a:p>
            <a:r>
              <a:rPr lang="cs-CZ" dirty="0"/>
              <a:t>VUTIUM, </a:t>
            </a:r>
            <a:r>
              <a:rPr lang="cs-CZ" dirty="0" smtClean="0"/>
              <a:t>2005</a:t>
            </a:r>
            <a:endParaRPr lang="cs-CZ" dirty="0"/>
          </a:p>
        </p:txBody>
      </p:sp>
      <p:sp>
        <p:nvSpPr>
          <p:cNvPr id="6" name="Obdélník 5"/>
          <p:cNvSpPr/>
          <p:nvPr/>
        </p:nvSpPr>
        <p:spPr>
          <a:xfrm>
            <a:off x="812099" y="419359"/>
            <a:ext cx="5029069" cy="369332"/>
          </a:xfrm>
          <a:prstGeom prst="rect">
            <a:avLst/>
          </a:prstGeom>
        </p:spPr>
        <p:txBody>
          <a:bodyPr wrap="none">
            <a:spAutoFit/>
          </a:bodyPr>
          <a:lstStyle/>
          <a:p>
            <a:r>
              <a:rPr lang="cs-CZ" dirty="0" smtClean="0"/>
              <a:t>Albert Einstein: O </a:t>
            </a:r>
            <a:r>
              <a:rPr lang="cs-CZ" dirty="0"/>
              <a:t>speciální a obecné teorii relativity</a:t>
            </a:r>
          </a:p>
        </p:txBody>
      </p:sp>
    </p:spTree>
    <p:extLst>
      <p:ext uri="{BB962C8B-B14F-4D97-AF65-F5344CB8AC3E}">
        <p14:creationId xmlns="" xmlns:p14="http://schemas.microsoft.com/office/powerpoint/2010/main" val="402932861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7"/>
          <p:cNvPicPr>
            <a:picLocks noChangeAspect="1" noChangeArrowheads="1"/>
          </p:cNvPicPr>
          <p:nvPr/>
        </p:nvPicPr>
        <p:blipFill>
          <a:blip r:embed="rId2">
            <a:extLst>
              <a:ext uri="{28A0092B-C50C-407E-A947-70E740481C1C}">
                <a14:useLocalDpi xmlns="" xmlns:a14="http://schemas.microsoft.com/office/drawing/2010/main" val="0"/>
              </a:ext>
            </a:extLst>
          </a:blip>
          <a:srcRect/>
          <a:stretch>
            <a:fillRect/>
          </a:stretch>
        </p:blipFill>
        <p:spPr bwMode="auto">
          <a:xfrm>
            <a:off x="5796135" y="3717033"/>
            <a:ext cx="2187614" cy="2920578"/>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pic>
        <p:nvPicPr>
          <p:cNvPr id="5" name="Picture 8"/>
          <p:cNvPicPr>
            <a:picLocks noChangeAspect="1" noChangeArrowheads="1"/>
          </p:cNvPicPr>
          <p:nvPr/>
        </p:nvPicPr>
        <p:blipFill>
          <a:blip r:embed="rId3">
            <a:extLst>
              <a:ext uri="{28A0092B-C50C-407E-A947-70E740481C1C}">
                <a14:useLocalDpi xmlns="" xmlns:a14="http://schemas.microsoft.com/office/drawing/2010/main" val="0"/>
              </a:ext>
            </a:extLst>
          </a:blip>
          <a:srcRect/>
          <a:stretch>
            <a:fillRect/>
          </a:stretch>
        </p:blipFill>
        <p:spPr bwMode="auto">
          <a:xfrm>
            <a:off x="3419870" y="3592397"/>
            <a:ext cx="1728192" cy="3047344"/>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pic>
        <p:nvPicPr>
          <p:cNvPr id="6" name="Picture 3"/>
          <p:cNvPicPr>
            <a:picLocks noChangeAspect="1" noChangeArrowheads="1"/>
          </p:cNvPicPr>
          <p:nvPr/>
        </p:nvPicPr>
        <p:blipFill>
          <a:blip r:embed="rId4" cstate="print">
            <a:extLst>
              <a:ext uri="{28A0092B-C50C-407E-A947-70E740481C1C}">
                <a14:useLocalDpi xmlns="" xmlns:a14="http://schemas.microsoft.com/office/drawing/2010/main" val="0"/>
              </a:ext>
            </a:extLst>
          </a:blip>
          <a:srcRect/>
          <a:stretch>
            <a:fillRect/>
          </a:stretch>
        </p:blipFill>
        <p:spPr bwMode="auto">
          <a:xfrm>
            <a:off x="476224" y="1475656"/>
            <a:ext cx="2476945" cy="341323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
        <p:nvSpPr>
          <p:cNvPr id="7" name="Obdélník 6"/>
          <p:cNvSpPr/>
          <p:nvPr/>
        </p:nvSpPr>
        <p:spPr>
          <a:xfrm>
            <a:off x="5364088" y="732204"/>
            <a:ext cx="3635896" cy="923330"/>
          </a:xfrm>
          <a:prstGeom prst="rect">
            <a:avLst/>
          </a:prstGeom>
        </p:spPr>
        <p:txBody>
          <a:bodyPr wrap="square">
            <a:spAutoFit/>
          </a:bodyPr>
          <a:lstStyle/>
          <a:p>
            <a:r>
              <a:rPr lang="cs-CZ" dirty="0" smtClean="0"/>
              <a:t>Jak </a:t>
            </a:r>
            <a:r>
              <a:rPr lang="cs-CZ" dirty="0"/>
              <a:t>vidím svět</a:t>
            </a:r>
          </a:p>
          <a:p>
            <a:r>
              <a:rPr lang="cs-CZ" dirty="0"/>
              <a:t>1961 · Československý spisovatel</a:t>
            </a:r>
          </a:p>
          <a:p>
            <a:endParaRPr lang="cs-CZ" dirty="0"/>
          </a:p>
        </p:txBody>
      </p:sp>
      <p:sp>
        <p:nvSpPr>
          <p:cNvPr id="8" name="Obdélník 7"/>
          <p:cNvSpPr/>
          <p:nvPr/>
        </p:nvSpPr>
        <p:spPr>
          <a:xfrm>
            <a:off x="450863" y="5805264"/>
            <a:ext cx="2496589" cy="646331"/>
          </a:xfrm>
          <a:prstGeom prst="rect">
            <a:avLst/>
          </a:prstGeom>
        </p:spPr>
        <p:txBody>
          <a:bodyPr wrap="square">
            <a:spAutoFit/>
          </a:bodyPr>
          <a:lstStyle/>
          <a:p>
            <a:r>
              <a:rPr lang="cs-CZ" dirty="0"/>
              <a:t>Můj světový názor</a:t>
            </a:r>
          </a:p>
          <a:p>
            <a:r>
              <a:rPr lang="cs-CZ" dirty="0"/>
              <a:t>1934 · Orbis</a:t>
            </a:r>
          </a:p>
        </p:txBody>
      </p:sp>
      <p:pic>
        <p:nvPicPr>
          <p:cNvPr id="6147" name="Picture 3"/>
          <p:cNvPicPr>
            <a:picLocks noChangeAspect="1" noChangeArrowheads="1"/>
          </p:cNvPicPr>
          <p:nvPr/>
        </p:nvPicPr>
        <p:blipFill>
          <a:blip r:embed="rId5">
            <a:extLst>
              <a:ext uri="{28A0092B-C50C-407E-A947-70E740481C1C}">
                <a14:useLocalDpi xmlns="" xmlns:a14="http://schemas.microsoft.com/office/drawing/2010/main" val="0"/>
              </a:ext>
            </a:extLst>
          </a:blip>
          <a:srcRect/>
          <a:stretch>
            <a:fillRect/>
          </a:stretch>
        </p:blipFill>
        <p:spPr bwMode="auto">
          <a:xfrm>
            <a:off x="3419870" y="514350"/>
            <a:ext cx="1533525" cy="291465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
        <p:nvSpPr>
          <p:cNvPr id="9" name="Obdélník 8"/>
          <p:cNvSpPr/>
          <p:nvPr/>
        </p:nvSpPr>
        <p:spPr>
          <a:xfrm>
            <a:off x="5348290" y="1655534"/>
            <a:ext cx="4572000" cy="1754326"/>
          </a:xfrm>
          <a:prstGeom prst="rect">
            <a:avLst/>
          </a:prstGeom>
        </p:spPr>
        <p:txBody>
          <a:bodyPr>
            <a:spAutoFit/>
          </a:bodyPr>
          <a:lstStyle/>
          <a:p>
            <a:r>
              <a:rPr lang="cs-CZ" dirty="0" smtClean="0"/>
              <a:t>Jak </a:t>
            </a:r>
            <a:r>
              <a:rPr lang="cs-CZ" dirty="0"/>
              <a:t>vidím svět</a:t>
            </a:r>
          </a:p>
          <a:p>
            <a:r>
              <a:rPr lang="cs-CZ" dirty="0"/>
              <a:t>1966 · Československý </a:t>
            </a:r>
            <a:r>
              <a:rPr lang="cs-CZ" dirty="0" smtClean="0"/>
              <a:t>spisovatel</a:t>
            </a:r>
          </a:p>
          <a:p>
            <a:endParaRPr lang="cs-CZ" dirty="0"/>
          </a:p>
          <a:p>
            <a:r>
              <a:rPr lang="cs-CZ" dirty="0"/>
              <a:t>Jak vidím svět</a:t>
            </a:r>
          </a:p>
          <a:p>
            <a:r>
              <a:rPr lang="cs-CZ" dirty="0"/>
              <a:t>1993 Nakladatelství Lidové noviny</a:t>
            </a:r>
          </a:p>
          <a:p>
            <a:endParaRPr lang="cs-CZ" dirty="0"/>
          </a:p>
        </p:txBody>
      </p:sp>
    </p:spTree>
    <p:extLst>
      <p:ext uri="{BB962C8B-B14F-4D97-AF65-F5344CB8AC3E}">
        <p14:creationId xmlns="" xmlns:p14="http://schemas.microsoft.com/office/powerpoint/2010/main" val="227977374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3">
            <a:extLst>
              <a:ext uri="{28A0092B-C50C-407E-A947-70E740481C1C}">
                <a14:useLocalDpi xmlns="" xmlns:a14="http://schemas.microsoft.com/office/drawing/2010/main" val="0"/>
              </a:ext>
            </a:extLst>
          </a:blip>
          <a:srcRect/>
          <a:stretch>
            <a:fillRect/>
          </a:stretch>
        </p:blipFill>
        <p:spPr bwMode="auto">
          <a:xfrm>
            <a:off x="395536" y="219531"/>
            <a:ext cx="2371725" cy="36195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pic>
        <p:nvPicPr>
          <p:cNvPr id="9" name="Picture 6"/>
          <p:cNvPicPr>
            <a:picLocks noChangeAspect="1" noChangeArrowheads="1"/>
          </p:cNvPicPr>
          <p:nvPr/>
        </p:nvPicPr>
        <p:blipFill>
          <a:blip r:embed="rId4">
            <a:extLst>
              <a:ext uri="{28A0092B-C50C-407E-A947-70E740481C1C}">
                <a14:useLocalDpi xmlns="" xmlns:a14="http://schemas.microsoft.com/office/drawing/2010/main" val="0"/>
              </a:ext>
            </a:extLst>
          </a:blip>
          <a:srcRect/>
          <a:stretch>
            <a:fillRect/>
          </a:stretch>
        </p:blipFill>
        <p:spPr bwMode="auto">
          <a:xfrm>
            <a:off x="1785918" y="4071942"/>
            <a:ext cx="2428892" cy="2428892"/>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pic>
        <p:nvPicPr>
          <p:cNvPr id="2" name="Picture 2"/>
          <p:cNvPicPr>
            <a:picLocks noChangeAspect="1" noChangeArrowheads="1"/>
          </p:cNvPicPr>
          <p:nvPr/>
        </p:nvPicPr>
        <p:blipFill>
          <a:blip r:embed="rId5">
            <a:extLst>
              <a:ext uri="{28A0092B-C50C-407E-A947-70E740481C1C}">
                <a14:useLocalDpi xmlns="" xmlns:a14="http://schemas.microsoft.com/office/drawing/2010/main" val="0"/>
              </a:ext>
            </a:extLst>
          </a:blip>
          <a:srcRect/>
          <a:stretch>
            <a:fillRect/>
          </a:stretch>
        </p:blipFill>
        <p:spPr bwMode="auto">
          <a:xfrm>
            <a:off x="2987824" y="332656"/>
            <a:ext cx="5730875" cy="273685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pic>
        <p:nvPicPr>
          <p:cNvPr id="2052" name="Picture 4"/>
          <p:cNvPicPr>
            <a:picLocks noChangeAspect="1" noChangeArrowheads="1"/>
          </p:cNvPicPr>
          <p:nvPr/>
        </p:nvPicPr>
        <p:blipFill>
          <a:blip r:embed="rId6">
            <a:extLst>
              <a:ext uri="{28A0092B-C50C-407E-A947-70E740481C1C}">
                <a14:useLocalDpi xmlns="" xmlns:a14="http://schemas.microsoft.com/office/drawing/2010/main" val="0"/>
              </a:ext>
            </a:extLst>
          </a:blip>
          <a:srcRect/>
          <a:stretch>
            <a:fillRect/>
          </a:stretch>
        </p:blipFill>
        <p:spPr bwMode="auto">
          <a:xfrm>
            <a:off x="4357686" y="4071942"/>
            <a:ext cx="1584325" cy="237172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pic>
        <p:nvPicPr>
          <p:cNvPr id="4" name="Picture 5"/>
          <p:cNvPicPr>
            <a:picLocks noChangeAspect="1" noChangeArrowheads="1"/>
          </p:cNvPicPr>
          <p:nvPr/>
        </p:nvPicPr>
        <p:blipFill>
          <a:blip r:embed="rId7">
            <a:extLst>
              <a:ext uri="{28A0092B-C50C-407E-A947-70E740481C1C}">
                <a14:useLocalDpi xmlns="" xmlns:a14="http://schemas.microsoft.com/office/drawing/2010/main" val="0"/>
              </a:ext>
            </a:extLst>
          </a:blip>
          <a:srcRect/>
          <a:stretch>
            <a:fillRect/>
          </a:stretch>
        </p:blipFill>
        <p:spPr bwMode="auto">
          <a:xfrm>
            <a:off x="6500826" y="3786190"/>
            <a:ext cx="1743075" cy="276225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Tree>
    <p:extLst>
      <p:ext uri="{BB962C8B-B14F-4D97-AF65-F5344CB8AC3E}">
        <p14:creationId xmlns="" xmlns:p14="http://schemas.microsoft.com/office/powerpoint/2010/main" val="383462049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 xmlns:a14="http://schemas.microsoft.com/office/drawing/2010/main" val="0"/>
              </a:ext>
            </a:extLst>
          </a:blip>
          <a:srcRect/>
          <a:stretch>
            <a:fillRect/>
          </a:stretch>
        </p:blipFill>
        <p:spPr bwMode="auto">
          <a:xfrm>
            <a:off x="467544" y="332657"/>
            <a:ext cx="1920621" cy="2376264"/>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
        <p:nvSpPr>
          <p:cNvPr id="4" name="Obdélník 3"/>
          <p:cNvSpPr/>
          <p:nvPr/>
        </p:nvSpPr>
        <p:spPr>
          <a:xfrm>
            <a:off x="189627" y="2873088"/>
            <a:ext cx="2736304" cy="1077218"/>
          </a:xfrm>
          <a:prstGeom prst="rect">
            <a:avLst/>
          </a:prstGeom>
        </p:spPr>
        <p:txBody>
          <a:bodyPr wrap="square">
            <a:spAutoFit/>
          </a:bodyPr>
          <a:lstStyle/>
          <a:p>
            <a:r>
              <a:rPr lang="cs-CZ" sz="1600" dirty="0"/>
              <a:t>Einstein: Člověk, genius a teorie relativity</a:t>
            </a:r>
          </a:p>
          <a:p>
            <a:r>
              <a:rPr lang="cs-CZ" sz="1600" dirty="0"/>
              <a:t>Walter </a:t>
            </a:r>
            <a:r>
              <a:rPr lang="cs-CZ" sz="1600" dirty="0" err="1"/>
              <a:t>Isaacson</a:t>
            </a:r>
            <a:endParaRPr lang="cs-CZ" sz="1600" dirty="0"/>
          </a:p>
          <a:p>
            <a:r>
              <a:rPr lang="cs-CZ" sz="1600" dirty="0" smtClean="0"/>
              <a:t>Universum </a:t>
            </a:r>
            <a:r>
              <a:rPr lang="cs-CZ" sz="1600" dirty="0"/>
              <a:t>2019</a:t>
            </a:r>
          </a:p>
        </p:txBody>
      </p:sp>
      <p:sp>
        <p:nvSpPr>
          <p:cNvPr id="5" name="Obdélník 4"/>
          <p:cNvSpPr/>
          <p:nvPr/>
        </p:nvSpPr>
        <p:spPr>
          <a:xfrm>
            <a:off x="2648305" y="2969544"/>
            <a:ext cx="2466306" cy="923330"/>
          </a:xfrm>
          <a:prstGeom prst="rect">
            <a:avLst/>
          </a:prstGeom>
        </p:spPr>
        <p:txBody>
          <a:bodyPr wrap="square">
            <a:spAutoFit/>
          </a:bodyPr>
          <a:lstStyle/>
          <a:p>
            <a:r>
              <a:rPr lang="de-DE" dirty="0"/>
              <a:t>Albert Einstein</a:t>
            </a:r>
          </a:p>
          <a:p>
            <a:r>
              <a:rPr lang="de-DE" dirty="0"/>
              <a:t>Albrecht </a:t>
            </a:r>
            <a:r>
              <a:rPr lang="de-DE" dirty="0" err="1"/>
              <a:t>Fölsing</a:t>
            </a:r>
            <a:endParaRPr lang="de-DE" dirty="0"/>
          </a:p>
          <a:p>
            <a:r>
              <a:rPr lang="de-DE" dirty="0" smtClean="0"/>
              <a:t>Volvox </a:t>
            </a:r>
            <a:r>
              <a:rPr lang="de-DE" dirty="0" err="1"/>
              <a:t>Globator</a:t>
            </a:r>
            <a:r>
              <a:rPr lang="de-DE" dirty="0"/>
              <a:t> 2001</a:t>
            </a:r>
            <a:endParaRPr lang="cs-CZ" dirty="0"/>
          </a:p>
        </p:txBody>
      </p:sp>
      <p:pic>
        <p:nvPicPr>
          <p:cNvPr id="1027" name="Picture 3"/>
          <p:cNvPicPr>
            <a:picLocks noChangeAspect="1" noChangeArrowheads="1"/>
          </p:cNvPicPr>
          <p:nvPr/>
        </p:nvPicPr>
        <p:blipFill>
          <a:blip r:embed="rId3">
            <a:extLst>
              <a:ext uri="{28A0092B-C50C-407E-A947-70E740481C1C}">
                <a14:useLocalDpi xmlns="" xmlns:a14="http://schemas.microsoft.com/office/drawing/2010/main" val="0"/>
              </a:ext>
            </a:extLst>
          </a:blip>
          <a:srcRect/>
          <a:stretch>
            <a:fillRect/>
          </a:stretch>
        </p:blipFill>
        <p:spPr bwMode="auto">
          <a:xfrm>
            <a:off x="2771800" y="404338"/>
            <a:ext cx="1611133" cy="2376266"/>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
        <p:nvSpPr>
          <p:cNvPr id="6" name="Obdélník 5"/>
          <p:cNvSpPr/>
          <p:nvPr/>
        </p:nvSpPr>
        <p:spPr>
          <a:xfrm>
            <a:off x="4868409" y="2981556"/>
            <a:ext cx="1997968" cy="923330"/>
          </a:xfrm>
          <a:prstGeom prst="rect">
            <a:avLst/>
          </a:prstGeom>
        </p:spPr>
        <p:txBody>
          <a:bodyPr wrap="square">
            <a:spAutoFit/>
          </a:bodyPr>
          <a:lstStyle/>
          <a:p>
            <a:r>
              <a:rPr lang="de-DE" spc="-100" dirty="0"/>
              <a:t>Einstein: </a:t>
            </a:r>
            <a:r>
              <a:rPr lang="cs-CZ" spc="-100" dirty="0" smtClean="0"/>
              <a:t> Životopis</a:t>
            </a:r>
            <a:endParaRPr lang="de-DE" spc="-100" dirty="0"/>
          </a:p>
          <a:p>
            <a:r>
              <a:rPr lang="de-DE" spc="-100" dirty="0"/>
              <a:t>Jürgen Neffe</a:t>
            </a:r>
          </a:p>
          <a:p>
            <a:r>
              <a:rPr lang="de-DE" spc="-100" dirty="0" smtClean="0"/>
              <a:t>Argo </a:t>
            </a:r>
            <a:r>
              <a:rPr lang="de-DE" spc="-100" dirty="0"/>
              <a:t>2006</a:t>
            </a:r>
            <a:endParaRPr lang="cs-CZ" spc="-100" dirty="0"/>
          </a:p>
        </p:txBody>
      </p:sp>
      <p:pic>
        <p:nvPicPr>
          <p:cNvPr id="1028" name="Picture 4"/>
          <p:cNvPicPr>
            <a:picLocks noChangeAspect="1" noChangeArrowheads="1"/>
          </p:cNvPicPr>
          <p:nvPr/>
        </p:nvPicPr>
        <p:blipFill>
          <a:blip r:embed="rId4" cstate="print">
            <a:extLst>
              <a:ext uri="{28A0092B-C50C-407E-A947-70E740481C1C}">
                <a14:useLocalDpi xmlns="" xmlns:a14="http://schemas.microsoft.com/office/drawing/2010/main" val="0"/>
              </a:ext>
            </a:extLst>
          </a:blip>
          <a:srcRect/>
          <a:stretch>
            <a:fillRect/>
          </a:stretch>
        </p:blipFill>
        <p:spPr bwMode="auto">
          <a:xfrm>
            <a:off x="4982704" y="284655"/>
            <a:ext cx="1769378" cy="248555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pic>
        <p:nvPicPr>
          <p:cNvPr id="1029" name="Picture 5"/>
          <p:cNvPicPr>
            <a:picLocks noChangeAspect="1" noChangeArrowheads="1"/>
          </p:cNvPicPr>
          <p:nvPr/>
        </p:nvPicPr>
        <p:blipFill>
          <a:blip r:embed="rId5">
            <a:extLst>
              <a:ext uri="{28A0092B-C50C-407E-A947-70E740481C1C}">
                <a14:useLocalDpi xmlns="" xmlns:a14="http://schemas.microsoft.com/office/drawing/2010/main" val="0"/>
              </a:ext>
            </a:extLst>
          </a:blip>
          <a:srcRect/>
          <a:stretch>
            <a:fillRect/>
          </a:stretch>
        </p:blipFill>
        <p:spPr bwMode="auto">
          <a:xfrm>
            <a:off x="7006074" y="248693"/>
            <a:ext cx="1728391" cy="2544192"/>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pic>
        <p:nvPicPr>
          <p:cNvPr id="1033" name="Picture 9"/>
          <p:cNvPicPr>
            <a:picLocks noChangeAspect="1" noChangeArrowheads="1"/>
          </p:cNvPicPr>
          <p:nvPr/>
        </p:nvPicPr>
        <p:blipFill>
          <a:blip r:embed="rId6">
            <a:extLst>
              <a:ext uri="{28A0092B-C50C-407E-A947-70E740481C1C}">
                <a14:useLocalDpi xmlns="" xmlns:a14="http://schemas.microsoft.com/office/drawing/2010/main" val="0"/>
              </a:ext>
            </a:extLst>
          </a:blip>
          <a:srcRect/>
          <a:stretch>
            <a:fillRect/>
          </a:stretch>
        </p:blipFill>
        <p:spPr bwMode="auto">
          <a:xfrm>
            <a:off x="714348" y="4000504"/>
            <a:ext cx="1747002" cy="2490407"/>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pic>
        <p:nvPicPr>
          <p:cNvPr id="3076" name="Picture 4"/>
          <p:cNvPicPr>
            <a:picLocks noChangeAspect="1" noChangeArrowheads="1"/>
          </p:cNvPicPr>
          <p:nvPr/>
        </p:nvPicPr>
        <p:blipFill>
          <a:blip r:embed="rId7">
            <a:extLst>
              <a:ext uri="{28A0092B-C50C-407E-A947-70E740481C1C}">
                <a14:useLocalDpi xmlns="" xmlns:a14="http://schemas.microsoft.com/office/drawing/2010/main" val="0"/>
              </a:ext>
            </a:extLst>
          </a:blip>
          <a:srcRect/>
          <a:stretch>
            <a:fillRect/>
          </a:stretch>
        </p:blipFill>
        <p:spPr bwMode="auto">
          <a:xfrm>
            <a:off x="2928926" y="4071942"/>
            <a:ext cx="2095223" cy="2472026"/>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pic>
        <p:nvPicPr>
          <p:cNvPr id="3077" name="Picture 5"/>
          <p:cNvPicPr>
            <a:picLocks noChangeAspect="1" noChangeArrowheads="1"/>
          </p:cNvPicPr>
          <p:nvPr/>
        </p:nvPicPr>
        <p:blipFill>
          <a:blip r:embed="rId8">
            <a:extLst>
              <a:ext uri="{28A0092B-C50C-407E-A947-70E740481C1C}">
                <a14:useLocalDpi xmlns="" xmlns:a14="http://schemas.microsoft.com/office/drawing/2010/main" val="0"/>
              </a:ext>
            </a:extLst>
          </a:blip>
          <a:srcRect/>
          <a:stretch>
            <a:fillRect/>
          </a:stretch>
        </p:blipFill>
        <p:spPr bwMode="auto">
          <a:xfrm>
            <a:off x="6215074" y="4000504"/>
            <a:ext cx="1643074" cy="2415763"/>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
        <p:nvSpPr>
          <p:cNvPr id="17" name="Obdélník 16"/>
          <p:cNvSpPr/>
          <p:nvPr/>
        </p:nvSpPr>
        <p:spPr>
          <a:xfrm>
            <a:off x="6866377" y="2969544"/>
            <a:ext cx="1997968" cy="830997"/>
          </a:xfrm>
          <a:prstGeom prst="rect">
            <a:avLst/>
          </a:prstGeom>
        </p:spPr>
        <p:txBody>
          <a:bodyPr wrap="square">
            <a:spAutoFit/>
          </a:bodyPr>
          <a:lstStyle/>
          <a:p>
            <a:r>
              <a:rPr lang="cs-CZ" dirty="0" smtClean="0"/>
              <a:t>Svět A.</a:t>
            </a:r>
            <a:r>
              <a:rPr lang="de-DE" dirty="0" smtClean="0"/>
              <a:t>Einstein</a:t>
            </a:r>
            <a:r>
              <a:rPr lang="cs-CZ" dirty="0" smtClean="0"/>
              <a:t>a</a:t>
            </a:r>
            <a:r>
              <a:rPr lang="de-DE" dirty="0" smtClean="0"/>
              <a:t> </a:t>
            </a:r>
            <a:r>
              <a:rPr lang="cs-CZ" sz="1200" dirty="0" smtClean="0"/>
              <a:t> Životopis</a:t>
            </a:r>
            <a:endParaRPr lang="de-DE" dirty="0"/>
          </a:p>
          <a:p>
            <a:r>
              <a:rPr lang="cs-CZ" spc="-100" dirty="0"/>
              <a:t>Oldřich Kuba</a:t>
            </a:r>
          </a:p>
        </p:txBody>
      </p:sp>
    </p:spTree>
    <p:extLst>
      <p:ext uri="{BB962C8B-B14F-4D97-AF65-F5344CB8AC3E}">
        <p14:creationId xmlns="" xmlns:p14="http://schemas.microsoft.com/office/powerpoint/2010/main" val="85033978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2">
            <a:extLst>
              <a:ext uri="{28A0092B-C50C-407E-A947-70E740481C1C}">
                <a14:useLocalDpi xmlns="" xmlns:a14="http://schemas.microsoft.com/office/drawing/2010/main" val="0"/>
              </a:ext>
            </a:extLst>
          </a:blip>
          <a:srcRect/>
          <a:stretch>
            <a:fillRect/>
          </a:stretch>
        </p:blipFill>
        <p:spPr bwMode="auto">
          <a:xfrm>
            <a:off x="714348" y="214290"/>
            <a:ext cx="6194425" cy="267017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pic>
        <p:nvPicPr>
          <p:cNvPr id="5124" name="Picture 4"/>
          <p:cNvPicPr>
            <a:picLocks noChangeAspect="1" noChangeArrowheads="1"/>
          </p:cNvPicPr>
          <p:nvPr/>
        </p:nvPicPr>
        <p:blipFill>
          <a:blip r:embed="rId3">
            <a:extLst>
              <a:ext uri="{28A0092B-C50C-407E-A947-70E740481C1C}">
                <a14:useLocalDpi xmlns="" xmlns:a14="http://schemas.microsoft.com/office/drawing/2010/main" val="0"/>
              </a:ext>
            </a:extLst>
          </a:blip>
          <a:srcRect/>
          <a:stretch>
            <a:fillRect/>
          </a:stretch>
        </p:blipFill>
        <p:spPr bwMode="auto">
          <a:xfrm>
            <a:off x="1142976" y="3643314"/>
            <a:ext cx="2228850" cy="295275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
        <p:nvSpPr>
          <p:cNvPr id="7" name="Obdélník 6"/>
          <p:cNvSpPr/>
          <p:nvPr/>
        </p:nvSpPr>
        <p:spPr>
          <a:xfrm>
            <a:off x="611560" y="2780928"/>
            <a:ext cx="2088232" cy="923330"/>
          </a:xfrm>
          <a:prstGeom prst="rect">
            <a:avLst/>
          </a:prstGeom>
        </p:spPr>
        <p:txBody>
          <a:bodyPr wrap="square">
            <a:spAutoFit/>
          </a:bodyPr>
          <a:lstStyle/>
          <a:p>
            <a:r>
              <a:rPr lang="cs-CZ" dirty="0"/>
              <a:t>Einstein v Čechách</a:t>
            </a:r>
          </a:p>
          <a:p>
            <a:r>
              <a:rPr lang="cs-CZ" dirty="0"/>
              <a:t>Michael D. </a:t>
            </a:r>
            <a:r>
              <a:rPr lang="cs-CZ" dirty="0" err="1"/>
              <a:t>Gordin</a:t>
            </a:r>
            <a:endParaRPr lang="cs-CZ" dirty="0"/>
          </a:p>
          <a:p>
            <a:r>
              <a:rPr lang="cs-CZ" dirty="0" smtClean="0"/>
              <a:t>Argo </a:t>
            </a:r>
            <a:r>
              <a:rPr lang="cs-CZ" dirty="0"/>
              <a:t>2022</a:t>
            </a:r>
          </a:p>
        </p:txBody>
      </p:sp>
      <p:pic>
        <p:nvPicPr>
          <p:cNvPr id="5125" name="Picture 5"/>
          <p:cNvPicPr>
            <a:picLocks noChangeAspect="1" noChangeArrowheads="1"/>
          </p:cNvPicPr>
          <p:nvPr/>
        </p:nvPicPr>
        <p:blipFill>
          <a:blip r:embed="rId4">
            <a:extLst>
              <a:ext uri="{28A0092B-C50C-407E-A947-70E740481C1C}">
                <a14:useLocalDpi xmlns="" xmlns:a14="http://schemas.microsoft.com/office/drawing/2010/main" val="0"/>
              </a:ext>
            </a:extLst>
          </a:blip>
          <a:srcRect/>
          <a:stretch>
            <a:fillRect/>
          </a:stretch>
        </p:blipFill>
        <p:spPr bwMode="auto">
          <a:xfrm>
            <a:off x="4000496" y="3714752"/>
            <a:ext cx="4680198" cy="2476517"/>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
        <p:nvSpPr>
          <p:cNvPr id="6" name="TextovéPole 5"/>
          <p:cNvSpPr txBox="1"/>
          <p:nvPr/>
        </p:nvSpPr>
        <p:spPr>
          <a:xfrm>
            <a:off x="7358082" y="1643050"/>
            <a:ext cx="938077" cy="646331"/>
          </a:xfrm>
          <a:prstGeom prst="rect">
            <a:avLst/>
          </a:prstGeom>
          <a:noFill/>
        </p:spPr>
        <p:txBody>
          <a:bodyPr wrap="none" rtlCol="0">
            <a:spAutoFit/>
          </a:bodyPr>
          <a:lstStyle/>
          <a:p>
            <a:r>
              <a:rPr lang="cs-CZ" dirty="0" smtClean="0">
                <a:hlinkClick r:id="rId5"/>
              </a:rPr>
              <a:t>LISTY</a:t>
            </a:r>
            <a:r>
              <a:rPr lang="cs-CZ" dirty="0" smtClean="0"/>
              <a:t> </a:t>
            </a:r>
          </a:p>
          <a:p>
            <a:r>
              <a:rPr lang="cs-CZ" dirty="0" smtClean="0"/>
              <a:t>6_ 2019</a:t>
            </a:r>
            <a:endParaRPr lang="cs-CZ" dirty="0"/>
          </a:p>
        </p:txBody>
      </p:sp>
    </p:spTree>
    <p:extLst>
      <p:ext uri="{BB962C8B-B14F-4D97-AF65-F5344CB8AC3E}">
        <p14:creationId xmlns="" xmlns:p14="http://schemas.microsoft.com/office/powerpoint/2010/main" val="126878951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3">
            <a:extLst>
              <a:ext uri="{28A0092B-C50C-407E-A947-70E740481C1C}">
                <a14:useLocalDpi xmlns="" xmlns:a14="http://schemas.microsoft.com/office/drawing/2010/main" val="0"/>
              </a:ext>
            </a:extLst>
          </a:blip>
          <a:srcRect/>
          <a:stretch>
            <a:fillRect/>
          </a:stretch>
        </p:blipFill>
        <p:spPr bwMode="auto">
          <a:xfrm>
            <a:off x="323528" y="371906"/>
            <a:ext cx="1801936" cy="2732666"/>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pic>
        <p:nvPicPr>
          <p:cNvPr id="3075" name="Picture 3"/>
          <p:cNvPicPr>
            <a:picLocks noChangeAspect="1" noChangeArrowheads="1"/>
          </p:cNvPicPr>
          <p:nvPr/>
        </p:nvPicPr>
        <p:blipFill>
          <a:blip r:embed="rId4">
            <a:extLst>
              <a:ext uri="{28A0092B-C50C-407E-A947-70E740481C1C}">
                <a14:useLocalDpi xmlns="" xmlns:a14="http://schemas.microsoft.com/office/drawing/2010/main" val="0"/>
              </a:ext>
            </a:extLst>
          </a:blip>
          <a:srcRect/>
          <a:stretch>
            <a:fillRect/>
          </a:stretch>
        </p:blipFill>
        <p:spPr bwMode="auto">
          <a:xfrm>
            <a:off x="2571736" y="428604"/>
            <a:ext cx="1696196" cy="2557028"/>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pic>
        <p:nvPicPr>
          <p:cNvPr id="3077" name="Picture 5"/>
          <p:cNvPicPr>
            <a:picLocks noChangeAspect="1" noChangeArrowheads="1"/>
          </p:cNvPicPr>
          <p:nvPr/>
        </p:nvPicPr>
        <p:blipFill>
          <a:blip r:embed="rId5">
            <a:extLst>
              <a:ext uri="{28A0092B-C50C-407E-A947-70E740481C1C}">
                <a14:useLocalDpi xmlns="" xmlns:a14="http://schemas.microsoft.com/office/drawing/2010/main" val="0"/>
              </a:ext>
            </a:extLst>
          </a:blip>
          <a:srcRect/>
          <a:stretch>
            <a:fillRect/>
          </a:stretch>
        </p:blipFill>
        <p:spPr bwMode="auto">
          <a:xfrm>
            <a:off x="4572000" y="372751"/>
            <a:ext cx="1728192" cy="2640293"/>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pic>
        <p:nvPicPr>
          <p:cNvPr id="3081" name="Picture 9"/>
          <p:cNvPicPr>
            <a:picLocks noChangeAspect="1" noChangeArrowheads="1"/>
          </p:cNvPicPr>
          <p:nvPr/>
        </p:nvPicPr>
        <p:blipFill>
          <a:blip r:embed="rId6">
            <a:extLst>
              <a:ext uri="{28A0092B-C50C-407E-A947-70E740481C1C}">
                <a14:useLocalDpi xmlns="" xmlns:a14="http://schemas.microsoft.com/office/drawing/2010/main" val="0"/>
              </a:ext>
            </a:extLst>
          </a:blip>
          <a:srcRect/>
          <a:stretch>
            <a:fillRect/>
          </a:stretch>
        </p:blipFill>
        <p:spPr bwMode="auto">
          <a:xfrm>
            <a:off x="7072330" y="3786190"/>
            <a:ext cx="1606856" cy="2223889"/>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pic>
        <p:nvPicPr>
          <p:cNvPr id="3083" name="Picture 11"/>
          <p:cNvPicPr>
            <a:picLocks noChangeAspect="1" noChangeArrowheads="1"/>
          </p:cNvPicPr>
          <p:nvPr/>
        </p:nvPicPr>
        <p:blipFill>
          <a:blip r:embed="rId7">
            <a:extLst>
              <a:ext uri="{28A0092B-C50C-407E-A947-70E740481C1C}">
                <a14:useLocalDpi xmlns="" xmlns:a14="http://schemas.microsoft.com/office/drawing/2010/main" val="0"/>
              </a:ext>
            </a:extLst>
          </a:blip>
          <a:srcRect/>
          <a:stretch>
            <a:fillRect/>
          </a:stretch>
        </p:blipFill>
        <p:spPr bwMode="auto">
          <a:xfrm>
            <a:off x="6786579" y="357166"/>
            <a:ext cx="1745824" cy="2786082"/>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pic>
        <p:nvPicPr>
          <p:cNvPr id="7170" name="Picture 2"/>
          <p:cNvPicPr>
            <a:picLocks noChangeAspect="1" noChangeArrowheads="1"/>
          </p:cNvPicPr>
          <p:nvPr/>
        </p:nvPicPr>
        <p:blipFill>
          <a:blip r:embed="rId8">
            <a:extLst>
              <a:ext uri="{28A0092B-C50C-407E-A947-70E740481C1C}">
                <a14:useLocalDpi xmlns="" xmlns:a14="http://schemas.microsoft.com/office/drawing/2010/main" val="0"/>
              </a:ext>
            </a:extLst>
          </a:blip>
          <a:srcRect/>
          <a:stretch>
            <a:fillRect/>
          </a:stretch>
        </p:blipFill>
        <p:spPr bwMode="auto">
          <a:xfrm>
            <a:off x="291931" y="3757355"/>
            <a:ext cx="6596701" cy="2457727"/>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Tree>
    <p:extLst>
      <p:ext uri="{BB962C8B-B14F-4D97-AF65-F5344CB8AC3E}">
        <p14:creationId xmlns="" xmlns:p14="http://schemas.microsoft.com/office/powerpoint/2010/main" val="429176555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OBSAH</a:t>
            </a:r>
            <a:endParaRPr lang="cs-CZ" dirty="0"/>
          </a:p>
        </p:txBody>
      </p:sp>
      <p:sp>
        <p:nvSpPr>
          <p:cNvPr id="3" name="Zástupný symbol pro obsah 2"/>
          <p:cNvSpPr>
            <a:spLocks noGrp="1"/>
          </p:cNvSpPr>
          <p:nvPr>
            <p:ph idx="1"/>
          </p:nvPr>
        </p:nvSpPr>
        <p:spPr>
          <a:xfrm>
            <a:off x="457200" y="1196752"/>
            <a:ext cx="8229600" cy="1080120"/>
          </a:xfrm>
        </p:spPr>
        <p:txBody>
          <a:bodyPr/>
          <a:lstStyle/>
          <a:p>
            <a:r>
              <a:rPr lang="cs-CZ" dirty="0" smtClean="0"/>
              <a:t>Průvodce knihami o Albertu Einsteinovi</a:t>
            </a:r>
            <a:endParaRPr lang="cs-CZ" dirty="0"/>
          </a:p>
        </p:txBody>
      </p:sp>
      <p:sp>
        <p:nvSpPr>
          <p:cNvPr id="4" name="Obdélník 3"/>
          <p:cNvSpPr/>
          <p:nvPr/>
        </p:nvSpPr>
        <p:spPr>
          <a:xfrm>
            <a:off x="827584" y="2276872"/>
            <a:ext cx="6174432" cy="369332"/>
          </a:xfrm>
          <a:prstGeom prst="rect">
            <a:avLst/>
          </a:prstGeom>
        </p:spPr>
        <p:txBody>
          <a:bodyPr wrap="square">
            <a:spAutoFit/>
          </a:bodyPr>
          <a:lstStyle/>
          <a:p>
            <a:r>
              <a:rPr lang="cs-CZ" dirty="0"/>
              <a:t>https://www.biblio.com/albert-einstein/author/4878</a:t>
            </a:r>
          </a:p>
        </p:txBody>
      </p:sp>
    </p:spTree>
    <p:extLst>
      <p:ext uri="{BB962C8B-B14F-4D97-AF65-F5344CB8AC3E}">
        <p14:creationId xmlns="" xmlns:p14="http://schemas.microsoft.com/office/powerpoint/2010/main" val="1015538989"/>
      </p:ext>
    </p:extLst>
  </p:cSld>
  <p:clrMapOvr>
    <a:masterClrMapping/>
  </p:clrMapOvr>
  <p:transition/>
</p:sld>
</file>

<file path=ppt/theme/theme1.xml><?xml version="1.0" encoding="utf-8"?>
<a:theme xmlns:a="http://schemas.openxmlformats.org/drawingml/2006/main" name="Motiv systému Office">
  <a:themeElements>
    <a:clrScheme name="Kancelář">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celář">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Motiv systému Office">
  <a:themeElements>
    <a:clrScheme name="Kancelář">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celář">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Motiv sady Office">
  <a:themeElements>
    <a:clrScheme name="Kancelář">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celář">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395</TotalTime>
  <Words>659</Words>
  <Application>Microsoft Office PowerPoint</Application>
  <PresentationFormat>Předvádění na obrazovce (4:3)</PresentationFormat>
  <Paragraphs>44</Paragraphs>
  <Slides>9</Slides>
  <Notes>3</Notes>
  <HiddenSlides>1</HiddenSlides>
  <MMClips>0</MMClips>
  <ScaleCrop>false</ScaleCrop>
  <HeadingPairs>
    <vt:vector size="4" baseType="variant">
      <vt:variant>
        <vt:lpstr>Motiv</vt:lpstr>
      </vt:variant>
      <vt:variant>
        <vt:i4>1</vt:i4>
      </vt:variant>
      <vt:variant>
        <vt:lpstr>Nadpisy snímků</vt:lpstr>
      </vt:variant>
      <vt:variant>
        <vt:i4>9</vt:i4>
      </vt:variant>
    </vt:vector>
  </HeadingPairs>
  <TitlesOfParts>
    <vt:vector size="10" baseType="lpstr">
      <vt:lpstr>Motiv systému Office</vt:lpstr>
      <vt:lpstr>Einstein v českém vydání</vt:lpstr>
      <vt:lpstr>Snímek 2</vt:lpstr>
      <vt:lpstr>Snímek 3</vt:lpstr>
      <vt:lpstr>Snímek 4</vt:lpstr>
      <vt:lpstr>Snímek 5</vt:lpstr>
      <vt:lpstr>Snímek 6</vt:lpstr>
      <vt:lpstr>Snímek 7</vt:lpstr>
      <vt:lpstr>Snímek 8</vt:lpstr>
      <vt:lpstr>OBSAH</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Einstein v českém vydání</dc:title>
  <dc:creator>dell</dc:creator>
  <cp:lastModifiedBy>hp-js</cp:lastModifiedBy>
  <cp:revision>44</cp:revision>
  <dcterms:created xsi:type="dcterms:W3CDTF">2022-08-17T13:33:18Z</dcterms:created>
  <dcterms:modified xsi:type="dcterms:W3CDTF">2022-08-22T20:30:44Z</dcterms:modified>
</cp:coreProperties>
</file>