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5FE2D-B4B5-4E12-A2EE-66B87FE5E034}" v="4" dt="2021-01-12T10:44:38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61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7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3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60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39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42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8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26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31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13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14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26.1.2022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8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185584"/>
          </a:xfrm>
        </p:spPr>
        <p:txBody>
          <a:bodyPr>
            <a:normAutofit/>
          </a:bodyPr>
          <a:lstStyle/>
          <a:p>
            <a:r>
              <a:rPr lang="cs-CZ" sz="7200" dirty="0">
                <a:latin typeface="+mn-lt"/>
              </a:rPr>
              <a:t>Základy společenských věd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780185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Charakteristika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9A02E-AC0D-4EEA-9104-AEBAB04A0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582" y="1845734"/>
            <a:ext cx="9665795" cy="3959448"/>
          </a:xfrm>
        </p:spPr>
        <p:txBody>
          <a:bodyPr>
            <a:normAutofit fontScale="92500"/>
          </a:bodyPr>
          <a:lstStyle/>
          <a:p>
            <a:r>
              <a:rPr lang="cs-CZ" sz="2800" dirty="0"/>
              <a:t>Jedná se o multidisciplinární předmět, ve kterém se studenti seznamují s těmito obory: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Psychologie, sociologie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Právo, politologie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Mezinárodní organizace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Ekonomie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Religionistika</a:t>
            </a:r>
          </a:p>
          <a:p>
            <a:pPr lvl="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Úvod do filozofie</a:t>
            </a:r>
          </a:p>
        </p:txBody>
      </p:sp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5EFAD-89F4-47A9-84A9-9BBD6E31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Semináře pro maturanty a zájemce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AD28E-6956-4E5D-904E-701FF8BD6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564" y="1879290"/>
            <a:ext cx="9729831" cy="4387286"/>
          </a:xfrm>
        </p:spPr>
        <p:txBody>
          <a:bodyPr>
            <a:normAutofit/>
          </a:bodyPr>
          <a:lstStyle/>
          <a:p>
            <a:r>
              <a:rPr lang="cs-CZ" sz="2400" dirty="0"/>
              <a:t>Od třetího ročníku mohou studenti navštěvovat seminář Základy společenských věd 2, ve kterém:</a:t>
            </a:r>
          </a:p>
          <a:p>
            <a:pPr lvl="1"/>
            <a:r>
              <a:rPr lang="cs-CZ" sz="2000" dirty="0"/>
              <a:t>Opakují a prohlubují znalosti získané v hodinách ZSV.</a:t>
            </a:r>
          </a:p>
          <a:p>
            <a:pPr lvl="1"/>
            <a:r>
              <a:rPr lang="cs-CZ" sz="2000" dirty="0"/>
              <a:t>Věnují se následujícím oborům ZSV:</a:t>
            </a:r>
          </a:p>
          <a:p>
            <a:pPr lvl="2"/>
            <a:r>
              <a:rPr lang="cs-CZ" sz="1600" dirty="0"/>
              <a:t>Globalizace a globální problémy</a:t>
            </a:r>
          </a:p>
          <a:p>
            <a:pPr lvl="2"/>
            <a:r>
              <a:rPr lang="cs-CZ" sz="1600" dirty="0"/>
              <a:t>Vývoj politologických názorů</a:t>
            </a:r>
          </a:p>
          <a:p>
            <a:pPr lvl="2"/>
            <a:r>
              <a:rPr lang="cs-CZ" sz="1600" dirty="0"/>
              <a:t>Etika</a:t>
            </a:r>
          </a:p>
          <a:p>
            <a:pPr lvl="2"/>
            <a:r>
              <a:rPr lang="cs-CZ" sz="1600" dirty="0"/>
              <a:t>Estetika</a:t>
            </a:r>
          </a:p>
          <a:p>
            <a:pPr lvl="2"/>
            <a:r>
              <a:rPr lang="cs-CZ" sz="1600" dirty="0"/>
              <a:t>Základy neformální logiky</a:t>
            </a:r>
          </a:p>
          <a:p>
            <a:pPr lvl="2"/>
            <a:r>
              <a:rPr lang="cs-CZ" sz="1600" dirty="0"/>
              <a:t>Sekty </a:t>
            </a:r>
          </a:p>
          <a:p>
            <a:r>
              <a:rPr lang="cs-CZ" sz="2400" dirty="0"/>
              <a:t>Ve čtvrtém ročníku si mohou studenti zvolit Kapitoly z filozofie, které předkládají vývoj filozofického myšlení od středověku po současnost.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579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0B7D4-7EC6-44B6-9728-52C29DA86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3976" y="263527"/>
            <a:ext cx="7644048" cy="1450757"/>
          </a:xfrm>
        </p:spPr>
        <p:txBody>
          <a:bodyPr/>
          <a:lstStyle/>
          <a:p>
            <a:pPr algn="ctr"/>
            <a:r>
              <a:rPr lang="cs-CZ" b="1" dirty="0"/>
              <a:t>Exkurze, besedy, projekty v ZSV a v seminářích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318B8-5A31-4EAD-AFE8-C63C3C867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020" y="1828956"/>
            <a:ext cx="9539960" cy="4303396"/>
          </a:xfrm>
        </p:spPr>
        <p:txBody>
          <a:bodyPr>
            <a:normAutofit/>
          </a:bodyPr>
          <a:lstStyle/>
          <a:p>
            <a:pPr lvl="1"/>
            <a:r>
              <a:rPr lang="cs-CZ" sz="2400" dirty="0"/>
              <a:t>denní stacionář NESA</a:t>
            </a:r>
          </a:p>
          <a:p>
            <a:pPr lvl="1"/>
            <a:r>
              <a:rPr lang="cs-CZ" sz="2400" dirty="0"/>
              <a:t>nízkoprahové centrum </a:t>
            </a:r>
            <a:r>
              <a:rPr lang="cs-CZ" sz="2400" dirty="0" err="1"/>
              <a:t>Wellmez</a:t>
            </a:r>
            <a:endParaRPr lang="cs-CZ" sz="2400" dirty="0"/>
          </a:p>
          <a:p>
            <a:pPr lvl="1"/>
            <a:r>
              <a:rPr lang="cs-CZ" sz="2400" dirty="0"/>
              <a:t>Parlament České republiky</a:t>
            </a:r>
          </a:p>
          <a:p>
            <a:pPr lvl="1"/>
            <a:r>
              <a:rPr lang="cs-CZ" sz="2400" dirty="0"/>
              <a:t>K-centrum Noe</a:t>
            </a:r>
          </a:p>
          <a:p>
            <a:pPr lvl="1"/>
            <a:r>
              <a:rPr lang="cs-CZ" sz="2400" dirty="0"/>
              <a:t>Centrum prevence OCHZR</a:t>
            </a:r>
          </a:p>
          <a:p>
            <a:pPr lvl="1"/>
            <a:r>
              <a:rPr lang="cs-CZ" sz="2400" dirty="0" err="1"/>
              <a:t>Psychocentrum</a:t>
            </a:r>
            <a:r>
              <a:rPr lang="cs-CZ" sz="2400" dirty="0"/>
              <a:t> Kraje Vysočina</a:t>
            </a:r>
          </a:p>
          <a:p>
            <a:pPr lvl="1"/>
            <a:r>
              <a:rPr lang="cs-CZ" sz="2400" dirty="0"/>
              <a:t>Fakulta Sociálních studií MU – besedy o EU</a:t>
            </a:r>
          </a:p>
          <a:p>
            <a:pPr lvl="1"/>
            <a:r>
              <a:rPr lang="cs-CZ" sz="2400" dirty="0"/>
              <a:t>Univerzita Palackého v Olomouci, Filozofická fakulta, Katedra psychologie </a:t>
            </a:r>
          </a:p>
          <a:p>
            <a:pPr lvl="1"/>
            <a:r>
              <a:rPr lang="cs-CZ" sz="2400" dirty="0"/>
              <a:t>projekt Rozhoduj o Evropě a další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marL="1371600" lvl="3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69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5EFAD-89F4-47A9-84A9-9BBD6E31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Občanská 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AD28E-6956-4E5D-904E-701FF8BD6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564" y="2223082"/>
            <a:ext cx="9729831" cy="404349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Vyučuje se v 1.–4. ročníku osmiletého studia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Pomáhá žákům orientovat se jak v běžných, tak v náročných životních situacích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Věnuje se zejména tématům rodina, škola, sociální vztahy, ekonomie, právo, obec, vlast, ekologie, prevence, zdraví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Ve výuce je často uplatňována diskuse a skupinová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Žáci jsou aktivitami vedeni k poznávání vlastní osobnosti, k budování funkčních sociálních vztahů a k asertivnímu jednání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8115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94E00"/>
      </a:accent1>
      <a:accent2>
        <a:srgbClr val="E94E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</TotalTime>
  <Words>237</Words>
  <Application>Microsoft Office PowerPoint</Application>
  <PresentationFormat>Širokoúhlá obrazovka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Retrospektiva</vt:lpstr>
      <vt:lpstr>Základy společenských věd</vt:lpstr>
      <vt:lpstr>Charakteristika předmětu</vt:lpstr>
      <vt:lpstr>Semináře pro maturanty a zájemce</vt:lpstr>
      <vt:lpstr>Exkurze, besedy, projekty v ZSV a v seminářích</vt:lpstr>
      <vt:lpstr>Občanská výchova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Pavel Dvořák</cp:lastModifiedBy>
  <cp:revision>8</cp:revision>
  <dcterms:created xsi:type="dcterms:W3CDTF">2021-01-11T18:59:36Z</dcterms:created>
  <dcterms:modified xsi:type="dcterms:W3CDTF">2022-01-26T07:16:02Z</dcterms:modified>
</cp:coreProperties>
</file>