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7" r:id="rId2"/>
    <p:sldId id="293" r:id="rId3"/>
    <p:sldId id="267" r:id="rId4"/>
    <p:sldId id="306" r:id="rId5"/>
    <p:sldId id="271" r:id="rId6"/>
    <p:sldId id="297" r:id="rId7"/>
    <p:sldId id="259" r:id="rId8"/>
    <p:sldId id="299" r:id="rId9"/>
    <p:sldId id="266" r:id="rId10"/>
    <p:sldId id="300" r:id="rId11"/>
    <p:sldId id="301" r:id="rId12"/>
    <p:sldId id="296" r:id="rId13"/>
    <p:sldId id="268" r:id="rId14"/>
    <p:sldId id="294" r:id="rId15"/>
    <p:sldId id="303" r:id="rId16"/>
    <p:sldId id="298" r:id="rId17"/>
    <p:sldId id="273" r:id="rId18"/>
    <p:sldId id="292" r:id="rId19"/>
    <p:sldId id="280" r:id="rId20"/>
    <p:sldId id="279" r:id="rId21"/>
    <p:sldId id="284" r:id="rId22"/>
    <p:sldId id="270" r:id="rId23"/>
    <p:sldId id="307" r:id="rId24"/>
    <p:sldId id="287" r:id="rId25"/>
    <p:sldId id="285" r:id="rId26"/>
    <p:sldId id="265" r:id="rId27"/>
    <p:sldId id="283" r:id="rId28"/>
    <p:sldId id="286" r:id="rId29"/>
    <p:sldId id="276" r:id="rId30"/>
    <p:sldId id="278" r:id="rId31"/>
    <p:sldId id="261" r:id="rId32"/>
    <p:sldId id="291" r:id="rId33"/>
    <p:sldId id="272" r:id="rId34"/>
    <p:sldId id="275" r:id="rId35"/>
    <p:sldId id="290" r:id="rId36"/>
    <p:sldId id="263" r:id="rId37"/>
    <p:sldId id="262" r:id="rId38"/>
    <p:sldId id="282" r:id="rId39"/>
    <p:sldId id="264" r:id="rId40"/>
    <p:sldId id="258" r:id="rId41"/>
    <p:sldId id="304" r:id="rId4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387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74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766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66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668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98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869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24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66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09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00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31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fected_rain-storm-">
            <a:hlinkClick r:id="" action="ppaction://media"/>
            <a:extLst>
              <a:ext uri="{FF2B5EF4-FFF2-40B4-BE49-F238E27FC236}">
                <a16:creationId xmlns:a16="http://schemas.microsoft.com/office/drawing/2014/main" id="{D5188A4B-7D99-4AFA-9F9D-FFFACB4FD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7475" y="5921375"/>
            <a:ext cx="730250" cy="730250"/>
          </a:xfrm>
          <a:prstGeom prst="rect">
            <a:avLst/>
          </a:prstGeom>
        </p:spPr>
      </p:pic>
      <p:sp useBgFill="1">
        <p:nvSpPr>
          <p:cNvPr id="106" name="Rectangle 106">
            <a:extLst>
              <a:ext uri="{FF2B5EF4-FFF2-40B4-BE49-F238E27FC236}">
                <a16:creationId xmlns:a16="http://schemas.microsoft.com/office/drawing/2014/main" id="{58789E63-C78D-4210-8A38-DD6FB3B6B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07E5C2-F1F0-4D8A-B491-6C55FD9922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7157" y="-1122783"/>
            <a:ext cx="12843574" cy="8064556"/>
          </a:xfrm>
          <a:prstGeom prst="rect">
            <a:avLst/>
          </a:prstGeom>
        </p:spPr>
      </p:pic>
      <p:sp>
        <p:nvSpPr>
          <p:cNvPr id="108" name="Rectangle 108">
            <a:extLst>
              <a:ext uri="{FF2B5EF4-FFF2-40B4-BE49-F238E27FC236}">
                <a16:creationId xmlns:a16="http://schemas.microsoft.com/office/drawing/2014/main" id="{AC8494C5-ED44-4EAD-9213-4FBAA4BB7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82" cy="4213412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4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809750" y="1234141"/>
            <a:ext cx="8572500" cy="1733178"/>
          </a:xfrm>
        </p:spPr>
        <p:txBody>
          <a:bodyPr anchor="b">
            <a:normAutofit/>
          </a:bodyPr>
          <a:lstStyle/>
          <a:p>
            <a:r>
              <a:rPr lang="cs-CZ">
                <a:solidFill>
                  <a:srgbClr val="FFFFFF"/>
                </a:solidFill>
                <a:cs typeface="Calibri Light"/>
              </a:rPr>
              <a:t>DOBA COVIDOVÁ</a:t>
            </a:r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584280" y="3039781"/>
            <a:ext cx="12773614" cy="7649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rgbClr val="FFFFFF"/>
                </a:solidFill>
                <a:cs typeface="Calibri"/>
              </a:rPr>
              <a:t>Výtvarná reflexe studentů Gymnázia Velké Meziříčí </a:t>
            </a:r>
            <a:endParaRPr lang="cs-CZ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645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2E702296-C979-4148-99DB-E5913F81F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" y="5171392"/>
            <a:ext cx="12180241" cy="9304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venir Next LT Pro"/>
              </a:rPr>
              <a:t>                 </a:t>
            </a:r>
            <a:r>
              <a:rPr lang="en-US" sz="2800" dirty="0" err="1">
                <a:latin typeface="Avenir Next LT Pro"/>
              </a:rPr>
              <a:t>Markéta</a:t>
            </a:r>
            <a:r>
              <a:rPr lang="en-US" sz="2800" dirty="0">
                <a:latin typeface="Avenir Next LT Pro"/>
              </a:rPr>
              <a:t> </a:t>
            </a:r>
            <a:r>
              <a:rPr lang="en-US" sz="2800" dirty="0" err="1">
                <a:latin typeface="Avenir Next LT Pro"/>
              </a:rPr>
              <a:t>Čechmanová</a:t>
            </a:r>
            <a:r>
              <a:rPr lang="en-US" sz="2800" b="1" dirty="0">
                <a:latin typeface="Avenir Next LT Pro"/>
              </a:rPr>
              <a:t>                                        </a:t>
            </a:r>
            <a:r>
              <a:rPr lang="en-US" sz="2800" dirty="0" err="1">
                <a:latin typeface="Avenir Next LT Pro"/>
              </a:rPr>
              <a:t>Natálie</a:t>
            </a:r>
            <a:r>
              <a:rPr lang="en-US" sz="2800" dirty="0">
                <a:latin typeface="Avenir Next LT Pro"/>
              </a:rPr>
              <a:t> </a:t>
            </a:r>
            <a:r>
              <a:rPr lang="en-US" sz="2800" dirty="0" err="1">
                <a:latin typeface="Avenir Next LT Pro"/>
              </a:rPr>
              <a:t>Báňová</a:t>
            </a:r>
            <a:br>
              <a:rPr lang="en-US" sz="2800" dirty="0">
                <a:latin typeface="Avenir Next LT Pro"/>
              </a:rPr>
            </a:br>
            <a:r>
              <a:rPr lang="en-US" sz="2800" b="1" dirty="0">
                <a:latin typeface="Avenir Next LT Pro"/>
              </a:rPr>
              <a:t>                  </a:t>
            </a:r>
            <a:r>
              <a:rPr lang="en-US" sz="2800" b="1" dirty="0" err="1">
                <a:latin typeface="Avenir Next LT Pro"/>
              </a:rPr>
              <a:t>Náš</a:t>
            </a:r>
            <a:r>
              <a:rPr lang="en-US" sz="2800" b="1" dirty="0">
                <a:latin typeface="Avenir Next LT Pro"/>
              </a:rPr>
              <a:t> </a:t>
            </a:r>
            <a:r>
              <a:rPr lang="en-US" sz="2800" b="1" dirty="0" err="1">
                <a:latin typeface="Avenir Next LT Pro"/>
              </a:rPr>
              <a:t>tichý</a:t>
            </a:r>
            <a:r>
              <a:rPr lang="en-US" sz="2800" b="1" dirty="0">
                <a:latin typeface="Avenir Next LT Pro"/>
              </a:rPr>
              <a:t> </a:t>
            </a:r>
            <a:r>
              <a:rPr lang="en-US" sz="2800" b="1" dirty="0" err="1">
                <a:latin typeface="Avenir Next LT Pro"/>
              </a:rPr>
              <a:t>nepřítel</a:t>
            </a:r>
            <a:r>
              <a:rPr lang="en-US" sz="2800" b="1" dirty="0">
                <a:latin typeface="Avenir Next LT Pro"/>
              </a:rPr>
              <a:t>     </a:t>
            </a:r>
            <a:r>
              <a:rPr lang="cs-CZ" sz="2800" b="1" dirty="0">
                <a:latin typeface="Avenir Next LT Pro"/>
              </a:rPr>
              <a:t>  </a:t>
            </a:r>
            <a:r>
              <a:rPr lang="en-US" sz="2800" b="1" dirty="0">
                <a:latin typeface="Avenir Next LT Pro"/>
              </a:rPr>
              <a:t>     </a:t>
            </a:r>
            <a:r>
              <a:rPr lang="en-US" sz="2800" dirty="0">
                <a:latin typeface="Avenir Next LT Pro"/>
              </a:rPr>
              <a:t>                          </a:t>
            </a:r>
            <a:r>
              <a:rPr lang="en-US" sz="2800" dirty="0" err="1"/>
              <a:t>Rouška</a:t>
            </a:r>
            <a:r>
              <a:rPr lang="en-US" sz="2800" dirty="0"/>
              <a:t> </a:t>
            </a:r>
            <a:r>
              <a:rPr lang="en-US" sz="2800" dirty="0" err="1"/>
              <a:t>sem</a:t>
            </a:r>
            <a:r>
              <a:rPr lang="en-US" sz="2800" dirty="0"/>
              <a:t>, </a:t>
            </a:r>
            <a:r>
              <a:rPr lang="en-US" sz="2800" dirty="0" err="1"/>
              <a:t>rouška</a:t>
            </a:r>
            <a:r>
              <a:rPr lang="en-US" sz="2800" dirty="0"/>
              <a:t> tam</a:t>
            </a:r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F366D10-0F9D-4554-9F47-3DF894626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74" y="-1"/>
            <a:ext cx="12205536" cy="45103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AEDCCC2-2AAD-4815-BB08-D58C275A2A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200938" y="-675872"/>
            <a:ext cx="3653606" cy="500310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924B40C-5CC1-47B5-B710-63785BCC89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319979" y="-681168"/>
            <a:ext cx="3677619" cy="4980409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42E70E3E-EC5E-48F6-ACDD-6BB07B4B5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432" y="4180641"/>
            <a:ext cx="12157773" cy="494218"/>
            <a:chOff x="18956" y="5952517"/>
            <a:chExt cx="12157773" cy="494218"/>
          </a:xfrm>
          <a:solidFill>
            <a:schemeClr val="bg2">
              <a:lumMod val="90000"/>
            </a:schemeClr>
          </a:solidFill>
        </p:grpSpPr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7AB76231-EB91-49BC-961B-05E6C4FC6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37219" y="635615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Freeform 15">
              <a:extLst>
                <a:ext uri="{FF2B5EF4-FFF2-40B4-BE49-F238E27FC236}">
                  <a16:creationId xmlns:a16="http://schemas.microsoft.com/office/drawing/2014/main" id="{C16678EA-9D9A-4241-9BE7-886FC91AF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39192" y="6359421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9AA39337-7F20-45F0-82B4-0DAF73C90C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384660" y="6368396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Freeform 22">
              <a:extLst>
                <a:ext uri="{FF2B5EF4-FFF2-40B4-BE49-F238E27FC236}">
                  <a16:creationId xmlns:a16="http://schemas.microsoft.com/office/drawing/2014/main" id="{D825557B-4360-4A22-B550-C73FAEA42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653573" y="630801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id="{AE3AC115-23B8-4ADF-BD00-111731FA9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956" y="595659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Freeform 19">
              <a:extLst>
                <a:ext uri="{FF2B5EF4-FFF2-40B4-BE49-F238E27FC236}">
                  <a16:creationId xmlns:a16="http://schemas.microsoft.com/office/drawing/2014/main" id="{4A7BA73A-3A1F-443C-8442-7B08E532F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709370" y="629157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Freeform 20">
              <a:extLst>
                <a:ext uri="{FF2B5EF4-FFF2-40B4-BE49-F238E27FC236}">
                  <a16:creationId xmlns:a16="http://schemas.microsoft.com/office/drawing/2014/main" id="{D0A98562-F56E-4B75-89D0-C74651057E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52381" y="6295774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Freeform 23">
              <a:extLst>
                <a:ext uri="{FF2B5EF4-FFF2-40B4-BE49-F238E27FC236}">
                  <a16:creationId xmlns:a16="http://schemas.microsoft.com/office/drawing/2014/main" id="{5B224CCA-F0A8-47D5-B0DB-D8B3BDA7C4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883090" y="6322699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Freeform 26">
              <a:extLst>
                <a:ext uri="{FF2B5EF4-FFF2-40B4-BE49-F238E27FC236}">
                  <a16:creationId xmlns:a16="http://schemas.microsoft.com/office/drawing/2014/main" id="{88BB3714-BFBB-4349-A2B0-FF6BF3A84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04559" y="6308010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Freeform 27">
              <a:extLst>
                <a:ext uri="{FF2B5EF4-FFF2-40B4-BE49-F238E27FC236}">
                  <a16:creationId xmlns:a16="http://schemas.microsoft.com/office/drawing/2014/main" id="{694E0F9A-A0E1-425C-A434-90DEFCFFC8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937280" y="6282192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" name="Freeform 28">
              <a:extLst>
                <a:ext uri="{FF2B5EF4-FFF2-40B4-BE49-F238E27FC236}">
                  <a16:creationId xmlns:a16="http://schemas.microsoft.com/office/drawing/2014/main" id="{2927EDA3-329B-4561-BEF3-EC7E28BD0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194538" y="62900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Freeform 30">
              <a:extLst>
                <a:ext uri="{FF2B5EF4-FFF2-40B4-BE49-F238E27FC236}">
                  <a16:creationId xmlns:a16="http://schemas.microsoft.com/office/drawing/2014/main" id="{3D206610-FAD7-4D7D-9F5E-FBB3109DC6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42191" y="6338204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Freeform 43">
              <a:extLst>
                <a:ext uri="{FF2B5EF4-FFF2-40B4-BE49-F238E27FC236}">
                  <a16:creationId xmlns:a16="http://schemas.microsoft.com/office/drawing/2014/main" id="{024F09BC-D657-4F94-8B43-8D52812E9F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902106" y="6043523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Freeform 51">
              <a:extLst>
                <a:ext uri="{FF2B5EF4-FFF2-40B4-BE49-F238E27FC236}">
                  <a16:creationId xmlns:a16="http://schemas.microsoft.com/office/drawing/2014/main" id="{C48A921D-17C6-46E4-B8C2-65E35E059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10297" y="6035458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7" name="Freeform 52">
              <a:extLst>
                <a:ext uri="{FF2B5EF4-FFF2-40B4-BE49-F238E27FC236}">
                  <a16:creationId xmlns:a16="http://schemas.microsoft.com/office/drawing/2014/main" id="{0253005A-69EF-4A3F-B0A7-49062CC85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277444" y="6038724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Freeform 53">
              <a:extLst>
                <a:ext uri="{FF2B5EF4-FFF2-40B4-BE49-F238E27FC236}">
                  <a16:creationId xmlns:a16="http://schemas.microsoft.com/office/drawing/2014/main" id="{75524BCD-E3F9-4EBA-B571-0FCC8EDA7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71034" y="603546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Freeform 54">
              <a:extLst>
                <a:ext uri="{FF2B5EF4-FFF2-40B4-BE49-F238E27FC236}">
                  <a16:creationId xmlns:a16="http://schemas.microsoft.com/office/drawing/2014/main" id="{2044E798-135D-486C-BD8D-B7EC4C87AE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094009" y="6011795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Freeform 55">
              <a:extLst>
                <a:ext uri="{FF2B5EF4-FFF2-40B4-BE49-F238E27FC236}">
                  <a16:creationId xmlns:a16="http://schemas.microsoft.com/office/drawing/2014/main" id="{22A48943-16B1-4A8D-9DD1-591B464D3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64556" y="604198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Freeform 56">
              <a:extLst>
                <a:ext uri="{FF2B5EF4-FFF2-40B4-BE49-F238E27FC236}">
                  <a16:creationId xmlns:a16="http://schemas.microsoft.com/office/drawing/2014/main" id="{40D4470A-142F-48FA-B8DE-FDD145660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92340" y="5985586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Freeform 57">
              <a:extLst>
                <a:ext uri="{FF2B5EF4-FFF2-40B4-BE49-F238E27FC236}">
                  <a16:creationId xmlns:a16="http://schemas.microsoft.com/office/drawing/2014/main" id="{ED7F6763-E107-4E97-BFE0-F2CBE1914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037697" y="6020771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Freeform 59">
              <a:extLst>
                <a:ext uri="{FF2B5EF4-FFF2-40B4-BE49-F238E27FC236}">
                  <a16:creationId xmlns:a16="http://schemas.microsoft.com/office/drawing/2014/main" id="{42D02099-F131-4D1F-8A9C-9CBC3C84A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473186" y="605207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Freeform 60">
              <a:extLst>
                <a:ext uri="{FF2B5EF4-FFF2-40B4-BE49-F238E27FC236}">
                  <a16:creationId xmlns:a16="http://schemas.microsoft.com/office/drawing/2014/main" id="{BD0EB42B-E6D8-4EDC-BEC6-C0AD73154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825017" y="600281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Freeform 61">
              <a:extLst>
                <a:ext uri="{FF2B5EF4-FFF2-40B4-BE49-F238E27FC236}">
                  <a16:creationId xmlns:a16="http://schemas.microsoft.com/office/drawing/2014/main" id="{569029EB-7E15-4656-8346-8580653A4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72460" y="595712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Freeform 5">
              <a:extLst>
                <a:ext uri="{FF2B5EF4-FFF2-40B4-BE49-F238E27FC236}">
                  <a16:creationId xmlns:a16="http://schemas.microsoft.com/office/drawing/2014/main" id="{47E535C8-8821-458F-92A4-85E3B6F7B6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08414" y="6286792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7" name="Freeform 6">
              <a:extLst>
                <a:ext uri="{FF2B5EF4-FFF2-40B4-BE49-F238E27FC236}">
                  <a16:creationId xmlns:a16="http://schemas.microsoft.com/office/drawing/2014/main" id="{D7AE614D-9BAA-40A2-A622-9854AA63A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634353" y="62661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Freeform 7">
              <a:extLst>
                <a:ext uri="{FF2B5EF4-FFF2-40B4-BE49-F238E27FC236}">
                  <a16:creationId xmlns:a16="http://schemas.microsoft.com/office/drawing/2014/main" id="{37924B2F-3362-441A-8519-AB1CF0EE5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77783" y="6246129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Freeform 8">
              <a:extLst>
                <a:ext uri="{FF2B5EF4-FFF2-40B4-BE49-F238E27FC236}">
                  <a16:creationId xmlns:a16="http://schemas.microsoft.com/office/drawing/2014/main" id="{74E63A9F-93C3-412A-B70C-35DD141FB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82245" y="624294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0" name="Freeform 9">
              <a:extLst>
                <a:ext uri="{FF2B5EF4-FFF2-40B4-BE49-F238E27FC236}">
                  <a16:creationId xmlns:a16="http://schemas.microsoft.com/office/drawing/2014/main" id="{880377AA-1310-4E57-9F17-C19225189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268040" y="628219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EA75DC4E-E3AA-4D91-ACFC-0CBAA19B4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510851" y="6246285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Freeform 12">
              <a:extLst>
                <a:ext uri="{FF2B5EF4-FFF2-40B4-BE49-F238E27FC236}">
                  <a16:creationId xmlns:a16="http://schemas.microsoft.com/office/drawing/2014/main" id="{94BC2F6D-7478-441B-B526-294424F82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28371" y="6264238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Freeform 13">
              <a:extLst>
                <a:ext uri="{FF2B5EF4-FFF2-40B4-BE49-F238E27FC236}">
                  <a16:creationId xmlns:a16="http://schemas.microsoft.com/office/drawing/2014/main" id="{E42DA59A-3565-43A3-9921-F754018ED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56011" y="630164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Freeform 14">
              <a:extLst>
                <a:ext uri="{FF2B5EF4-FFF2-40B4-BE49-F238E27FC236}">
                  <a16:creationId xmlns:a16="http://schemas.microsoft.com/office/drawing/2014/main" id="{CB6692CE-7795-4251-9A16-E900911E8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333279" y="626710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Freeform 16">
              <a:extLst>
                <a:ext uri="{FF2B5EF4-FFF2-40B4-BE49-F238E27FC236}">
                  <a16:creationId xmlns:a16="http://schemas.microsoft.com/office/drawing/2014/main" id="{87C1A111-F2D0-4FC1-98D8-4FC6155619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773156" y="62397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Freeform 17">
              <a:extLst>
                <a:ext uri="{FF2B5EF4-FFF2-40B4-BE49-F238E27FC236}">
                  <a16:creationId xmlns:a16="http://schemas.microsoft.com/office/drawing/2014/main" id="{2A5EBC97-B34F-4B18-96B3-0EEDAF0E5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98709" y="6264239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Freeform 21">
              <a:extLst>
                <a:ext uri="{FF2B5EF4-FFF2-40B4-BE49-F238E27FC236}">
                  <a16:creationId xmlns:a16="http://schemas.microsoft.com/office/drawing/2014/main" id="{F96DD7AC-6D07-401C-A34C-3327BBF1F0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47787" y="62185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Freeform 25">
              <a:extLst>
                <a:ext uri="{FF2B5EF4-FFF2-40B4-BE49-F238E27FC236}">
                  <a16:creationId xmlns:a16="http://schemas.microsoft.com/office/drawing/2014/main" id="{4A7FC816-1BDE-4ED4-9673-3384F1301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90115" y="6200589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Freeform 29">
              <a:extLst>
                <a:ext uri="{FF2B5EF4-FFF2-40B4-BE49-F238E27FC236}">
                  <a16:creationId xmlns:a16="http://schemas.microsoft.com/office/drawing/2014/main" id="{F86623EB-1F9E-4212-A9A7-8570CEB75F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11181" y="6179372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Freeform 31">
              <a:extLst>
                <a:ext uri="{FF2B5EF4-FFF2-40B4-BE49-F238E27FC236}">
                  <a16:creationId xmlns:a16="http://schemas.microsoft.com/office/drawing/2014/main" id="{7E405968-4DE1-44F7-8E21-7F7EA27D29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3201" y="6241343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Freeform 32">
              <a:extLst>
                <a:ext uri="{FF2B5EF4-FFF2-40B4-BE49-F238E27FC236}">
                  <a16:creationId xmlns:a16="http://schemas.microsoft.com/office/drawing/2014/main" id="{D7CD900C-F44D-400A-AF74-13103C8C4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06775" y="597944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" name="Freeform 33">
              <a:extLst>
                <a:ext uri="{FF2B5EF4-FFF2-40B4-BE49-F238E27FC236}">
                  <a16:creationId xmlns:a16="http://schemas.microsoft.com/office/drawing/2014/main" id="{A3102694-42B1-4451-A38B-E23243A1F0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27423" y="602840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3" name="Freeform 34">
              <a:extLst>
                <a:ext uri="{FF2B5EF4-FFF2-40B4-BE49-F238E27FC236}">
                  <a16:creationId xmlns:a16="http://schemas.microsoft.com/office/drawing/2014/main" id="{5ABB32E6-498A-45DE-AF9B-FD1BB1B7D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34031" y="6019431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4" name="Freeform 35">
              <a:extLst>
                <a:ext uri="{FF2B5EF4-FFF2-40B4-BE49-F238E27FC236}">
                  <a16:creationId xmlns:a16="http://schemas.microsoft.com/office/drawing/2014/main" id="{ECFAD196-1D58-4996-A6A6-8F36FF803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24491" y="601290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5" name="Freeform 36">
              <a:extLst>
                <a:ext uri="{FF2B5EF4-FFF2-40B4-BE49-F238E27FC236}">
                  <a16:creationId xmlns:a16="http://schemas.microsoft.com/office/drawing/2014/main" id="{90447B00-9E38-4A9F-A067-96062B59E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57884" y="598271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6" name="Freeform 37">
              <a:extLst>
                <a:ext uri="{FF2B5EF4-FFF2-40B4-BE49-F238E27FC236}">
                  <a16:creationId xmlns:a16="http://schemas.microsoft.com/office/drawing/2014/main" id="{A2D6D0BD-4961-46E2-848C-697E0EF45B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49584" y="5970470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7" name="Freeform 38">
              <a:extLst>
                <a:ext uri="{FF2B5EF4-FFF2-40B4-BE49-F238E27FC236}">
                  <a16:creationId xmlns:a16="http://schemas.microsoft.com/office/drawing/2014/main" id="{25CD0350-FC29-46AB-86B0-92C4441017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29398" y="601045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8" name="Freeform 39">
              <a:extLst>
                <a:ext uri="{FF2B5EF4-FFF2-40B4-BE49-F238E27FC236}">
                  <a16:creationId xmlns:a16="http://schemas.microsoft.com/office/drawing/2014/main" id="{8A256DB8-ED54-4A76-81E8-EC843616A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580384" y="5998215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9" name="Freeform 40">
              <a:extLst>
                <a:ext uri="{FF2B5EF4-FFF2-40B4-BE49-F238E27FC236}">
                  <a16:creationId xmlns:a16="http://schemas.microsoft.com/office/drawing/2014/main" id="{F49709EB-5C4F-4375-9D7A-8106FCCADD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21911" y="599495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0" name="Freeform 41">
              <a:extLst>
                <a:ext uri="{FF2B5EF4-FFF2-40B4-BE49-F238E27FC236}">
                  <a16:creationId xmlns:a16="http://schemas.microsoft.com/office/drawing/2014/main" id="{EB0A8E9F-CFCB-433E-A64E-87219CB28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8116" y="599495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" name="Freeform 42">
              <a:extLst>
                <a:ext uri="{FF2B5EF4-FFF2-40B4-BE49-F238E27FC236}">
                  <a16:creationId xmlns:a16="http://schemas.microsoft.com/office/drawing/2014/main" id="{52ACEFC3-4E49-493E-A748-04CF8D825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0716" y="5973734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2" name="Freeform 44">
              <a:extLst>
                <a:ext uri="{FF2B5EF4-FFF2-40B4-BE49-F238E27FC236}">
                  <a16:creationId xmlns:a16="http://schemas.microsoft.com/office/drawing/2014/main" id="{3CE00AB0-54B8-4C71-B0AA-5C1B2164B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639354" y="597699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3" name="Freeform 45">
              <a:extLst>
                <a:ext uri="{FF2B5EF4-FFF2-40B4-BE49-F238E27FC236}">
                  <a16:creationId xmlns:a16="http://schemas.microsoft.com/office/drawing/2014/main" id="{A09C986D-D23C-4FF3-A76D-71C3DEC050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906" y="5952517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" name="Freeform 46">
              <a:extLst>
                <a:ext uri="{FF2B5EF4-FFF2-40B4-BE49-F238E27FC236}">
                  <a16:creationId xmlns:a16="http://schemas.microsoft.com/office/drawing/2014/main" id="{D1B3DC51-091F-49C4-AF0A-86441DC92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895937" y="6000664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5" name="Freeform 47">
              <a:extLst>
                <a:ext uri="{FF2B5EF4-FFF2-40B4-BE49-F238E27FC236}">
                  <a16:creationId xmlns:a16="http://schemas.microsoft.com/office/drawing/2014/main" id="{0CF1AE91-FA61-4A4B-BE4D-94E7A4255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865326" y="5973733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6" name="Freeform 48">
              <a:extLst>
                <a:ext uri="{FF2B5EF4-FFF2-40B4-BE49-F238E27FC236}">
                  <a16:creationId xmlns:a16="http://schemas.microsoft.com/office/drawing/2014/main" id="{B1A6E9FB-53E5-4F21-A33F-44672FEB2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115444" y="599274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7" name="Freeform 49">
              <a:extLst>
                <a:ext uri="{FF2B5EF4-FFF2-40B4-BE49-F238E27FC236}">
                  <a16:creationId xmlns:a16="http://schemas.microsoft.com/office/drawing/2014/main" id="{6085DB7A-A814-43E6-A8CF-44C233A81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5687" y="5955781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8" name="Freeform 8">
              <a:extLst>
                <a:ext uri="{FF2B5EF4-FFF2-40B4-BE49-F238E27FC236}">
                  <a16:creationId xmlns:a16="http://schemas.microsoft.com/office/drawing/2014/main" id="{F6B263DD-90BB-48E2-8387-A32B12122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83670" y="601943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9" name="Freeform 106">
              <a:extLst>
                <a:ext uri="{FF2B5EF4-FFF2-40B4-BE49-F238E27FC236}">
                  <a16:creationId xmlns:a16="http://schemas.microsoft.com/office/drawing/2014/main" id="{48181605-4DF0-46FC-B8C4-38D08C7BD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451" y="620454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0" name="Freeform 19">
              <a:extLst>
                <a:ext uri="{FF2B5EF4-FFF2-40B4-BE49-F238E27FC236}">
                  <a16:creationId xmlns:a16="http://schemas.microsoft.com/office/drawing/2014/main" id="{2C48BAF1-3796-4F09-A7FA-58F813081E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397390" y="6351960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1" name="Freeform 20">
              <a:extLst>
                <a:ext uri="{FF2B5EF4-FFF2-40B4-BE49-F238E27FC236}">
                  <a16:creationId xmlns:a16="http://schemas.microsoft.com/office/drawing/2014/main" id="{E0693C3E-8095-4F10-981E-15F878870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40401" y="635615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2" name="Freeform 26">
              <a:extLst>
                <a:ext uri="{FF2B5EF4-FFF2-40B4-BE49-F238E27FC236}">
                  <a16:creationId xmlns:a16="http://schemas.microsoft.com/office/drawing/2014/main" id="{CF74C7C9-D075-49A6-B67C-8CF0D4CF5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49121" y="6351959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" name="Freeform 27">
              <a:extLst>
                <a:ext uri="{FF2B5EF4-FFF2-40B4-BE49-F238E27FC236}">
                  <a16:creationId xmlns:a16="http://schemas.microsoft.com/office/drawing/2014/main" id="{8FF269FD-D834-47C8-B81D-B118908B01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625300" y="6342577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4" name="Freeform 28">
              <a:extLst>
                <a:ext uri="{FF2B5EF4-FFF2-40B4-BE49-F238E27FC236}">
                  <a16:creationId xmlns:a16="http://schemas.microsoft.com/office/drawing/2014/main" id="{03EDE370-EE67-430A-9F35-44EDC821D0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851300" y="63519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5" name="Freeform 55">
              <a:extLst>
                <a:ext uri="{FF2B5EF4-FFF2-40B4-BE49-F238E27FC236}">
                  <a16:creationId xmlns:a16="http://schemas.microsoft.com/office/drawing/2014/main" id="{2636D6D3-CECA-4704-A8CB-C9D30531E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988188" y="608391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6" name="Freeform 56">
              <a:extLst>
                <a:ext uri="{FF2B5EF4-FFF2-40B4-BE49-F238E27FC236}">
                  <a16:creationId xmlns:a16="http://schemas.microsoft.com/office/drawing/2014/main" id="{C9FAB655-5B1B-4DE8-9C6F-2F7D6B3E9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080360" y="604597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7" name="Freeform 57">
              <a:extLst>
                <a:ext uri="{FF2B5EF4-FFF2-40B4-BE49-F238E27FC236}">
                  <a16:creationId xmlns:a16="http://schemas.microsoft.com/office/drawing/2014/main" id="{753F660B-7986-4AAB-B546-5FE3A721C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725717" y="608115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8" name="Freeform 60">
              <a:extLst>
                <a:ext uri="{FF2B5EF4-FFF2-40B4-BE49-F238E27FC236}">
                  <a16:creationId xmlns:a16="http://schemas.microsoft.com/office/drawing/2014/main" id="{D144A59C-D689-4826-8FF3-11955D0D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513037" y="606320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9" name="Freeform 61">
              <a:extLst>
                <a:ext uri="{FF2B5EF4-FFF2-40B4-BE49-F238E27FC236}">
                  <a16:creationId xmlns:a16="http://schemas.microsoft.com/office/drawing/2014/main" id="{731D0735-53D9-417C-8FD5-18DC203D35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60480" y="6017506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0" name="Freeform 5">
              <a:extLst>
                <a:ext uri="{FF2B5EF4-FFF2-40B4-BE49-F238E27FC236}">
                  <a16:creationId xmlns:a16="http://schemas.microsoft.com/office/drawing/2014/main" id="{A8C9CB51-8F2B-4BD9-A377-66A75039E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96434" y="6347177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1" name="Freeform 6">
              <a:extLst>
                <a:ext uri="{FF2B5EF4-FFF2-40B4-BE49-F238E27FC236}">
                  <a16:creationId xmlns:a16="http://schemas.microsoft.com/office/drawing/2014/main" id="{F2B67BEB-5CF1-4857-AFA2-198AB081A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310592" y="63458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2" name="Freeform 7">
              <a:extLst>
                <a:ext uri="{FF2B5EF4-FFF2-40B4-BE49-F238E27FC236}">
                  <a16:creationId xmlns:a16="http://schemas.microsoft.com/office/drawing/2014/main" id="{346B9C37-8763-421D-9ECB-8478994BB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65803" y="6306514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" name="Freeform 8">
              <a:extLst>
                <a:ext uri="{FF2B5EF4-FFF2-40B4-BE49-F238E27FC236}">
                  <a16:creationId xmlns:a16="http://schemas.microsoft.com/office/drawing/2014/main" id="{226BDFA7-F102-4092-A9E7-3E81F77FF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0714" y="633931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4" name="Freeform 9">
              <a:extLst>
                <a:ext uri="{FF2B5EF4-FFF2-40B4-BE49-F238E27FC236}">
                  <a16:creationId xmlns:a16="http://schemas.microsoft.com/office/drawing/2014/main" id="{637C5911-730B-44EE-A524-147B026836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956060" y="6342577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5" name="Freeform 11">
              <a:extLst>
                <a:ext uri="{FF2B5EF4-FFF2-40B4-BE49-F238E27FC236}">
                  <a16:creationId xmlns:a16="http://schemas.microsoft.com/office/drawing/2014/main" id="{583E288F-CBF0-4AFD-8D5E-38562266CD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198871" y="6306670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6" name="Freeform 12">
              <a:extLst>
                <a:ext uri="{FF2B5EF4-FFF2-40B4-BE49-F238E27FC236}">
                  <a16:creationId xmlns:a16="http://schemas.microsoft.com/office/drawing/2014/main" id="{BA75DEC9-EF45-48CD-959B-0CA1D11D6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716391" y="6324623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7" name="Freeform 13">
              <a:extLst>
                <a:ext uri="{FF2B5EF4-FFF2-40B4-BE49-F238E27FC236}">
                  <a16:creationId xmlns:a16="http://schemas.microsoft.com/office/drawing/2014/main" id="{245736FF-09D8-469F-B81C-77DB760BD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44031" y="636203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8" name="Freeform 14">
              <a:extLst>
                <a:ext uri="{FF2B5EF4-FFF2-40B4-BE49-F238E27FC236}">
                  <a16:creationId xmlns:a16="http://schemas.microsoft.com/office/drawing/2014/main" id="{259F528C-2A06-41C2-8F35-628B0865B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70859" y="631809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9" name="Freeform 16">
              <a:extLst>
                <a:ext uri="{FF2B5EF4-FFF2-40B4-BE49-F238E27FC236}">
                  <a16:creationId xmlns:a16="http://schemas.microsoft.com/office/drawing/2014/main" id="{BC65A5FD-2D89-4790-9A1B-B6058A6B7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461176" y="6300142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0" name="Freeform 17">
              <a:extLst>
                <a:ext uri="{FF2B5EF4-FFF2-40B4-BE49-F238E27FC236}">
                  <a16:creationId xmlns:a16="http://schemas.microsoft.com/office/drawing/2014/main" id="{176C4015-542B-47F6-98F2-EF4BC06AA9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39205" y="634135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1" name="Freeform 21">
              <a:extLst>
                <a:ext uri="{FF2B5EF4-FFF2-40B4-BE49-F238E27FC236}">
                  <a16:creationId xmlns:a16="http://schemas.microsoft.com/office/drawing/2014/main" id="{04202E66-292F-4403-9992-8A3B112BFC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30057" y="6318096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2" name="Freeform 25">
              <a:extLst>
                <a:ext uri="{FF2B5EF4-FFF2-40B4-BE49-F238E27FC236}">
                  <a16:creationId xmlns:a16="http://schemas.microsoft.com/office/drawing/2014/main" id="{E94266D0-53C2-4268-9D3C-10D902C48E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30591" y="630912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3" name="Freeform 29">
              <a:extLst>
                <a:ext uri="{FF2B5EF4-FFF2-40B4-BE49-F238E27FC236}">
                  <a16:creationId xmlns:a16="http://schemas.microsoft.com/office/drawing/2014/main" id="{1B7D98C6-842D-4C40-B936-445652627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497041" y="6299934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4" name="Freeform 31">
              <a:extLst>
                <a:ext uri="{FF2B5EF4-FFF2-40B4-BE49-F238E27FC236}">
                  <a16:creationId xmlns:a16="http://schemas.microsoft.com/office/drawing/2014/main" id="{504CF4F3-F4DF-4925-AF8B-9AD7EC7941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207517" y="6336989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5" name="Freeform 32">
              <a:extLst>
                <a:ext uri="{FF2B5EF4-FFF2-40B4-BE49-F238E27FC236}">
                  <a16:creationId xmlns:a16="http://schemas.microsoft.com/office/drawing/2014/main" id="{F90C86FC-973E-4DB0-9FD1-AB3D6FA09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94795" y="6039831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6" name="Freeform 33">
              <a:extLst>
                <a:ext uri="{FF2B5EF4-FFF2-40B4-BE49-F238E27FC236}">
                  <a16:creationId xmlns:a16="http://schemas.microsoft.com/office/drawing/2014/main" id="{035B29D2-2C1B-4714-ADA9-F7704B16C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15443" y="60887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7" name="Freeform 34">
              <a:extLst>
                <a:ext uri="{FF2B5EF4-FFF2-40B4-BE49-F238E27FC236}">
                  <a16:creationId xmlns:a16="http://schemas.microsoft.com/office/drawing/2014/main" id="{553B25D0-BD21-4E1D-B4AD-C4455D3FC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22051" y="607981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8" name="Freeform 35">
              <a:extLst>
                <a:ext uri="{FF2B5EF4-FFF2-40B4-BE49-F238E27FC236}">
                  <a16:creationId xmlns:a16="http://schemas.microsoft.com/office/drawing/2014/main" id="{54475EF7-3BD3-4BCD-9FB6-8CF99D9F2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06684" y="6076799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9" name="Freeform 36">
              <a:extLst>
                <a:ext uri="{FF2B5EF4-FFF2-40B4-BE49-F238E27FC236}">
                  <a16:creationId xmlns:a16="http://schemas.microsoft.com/office/drawing/2014/main" id="{348C1969-251E-433D-8427-F6AB01FE0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345904" y="60430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0" name="Freeform 37">
              <a:extLst>
                <a:ext uri="{FF2B5EF4-FFF2-40B4-BE49-F238E27FC236}">
                  <a16:creationId xmlns:a16="http://schemas.microsoft.com/office/drawing/2014/main" id="{B8594662-400C-4EA9-A171-5F5683627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37604" y="6030855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1" name="Freeform 38">
              <a:extLst>
                <a:ext uri="{FF2B5EF4-FFF2-40B4-BE49-F238E27FC236}">
                  <a16:creationId xmlns:a16="http://schemas.microsoft.com/office/drawing/2014/main" id="{3503E9B3-C939-419A-96F2-CC3B146B4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517418" y="6070840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2" name="Freeform 39">
              <a:extLst>
                <a:ext uri="{FF2B5EF4-FFF2-40B4-BE49-F238E27FC236}">
                  <a16:creationId xmlns:a16="http://schemas.microsoft.com/office/drawing/2014/main" id="{CC303B3A-6DE2-4F19-B364-01DF939E0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68404" y="6058600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3" name="Freeform 40">
              <a:extLst>
                <a:ext uri="{FF2B5EF4-FFF2-40B4-BE49-F238E27FC236}">
                  <a16:creationId xmlns:a16="http://schemas.microsoft.com/office/drawing/2014/main" id="{50CA7B62-E2B3-4D0E-A62C-3C7A96D84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09931" y="605533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4" name="Freeform 41">
              <a:extLst>
                <a:ext uri="{FF2B5EF4-FFF2-40B4-BE49-F238E27FC236}">
                  <a16:creationId xmlns:a16="http://schemas.microsoft.com/office/drawing/2014/main" id="{A220066C-247B-4449-9843-90FADF50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126136" y="6055335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" name="Freeform 42">
              <a:extLst>
                <a:ext uri="{FF2B5EF4-FFF2-40B4-BE49-F238E27FC236}">
                  <a16:creationId xmlns:a16="http://schemas.microsoft.com/office/drawing/2014/main" id="{109DE0CC-8D5E-471A-AADA-3D3A53781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98736" y="60341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6" name="Freeform 44">
              <a:extLst>
                <a:ext uri="{FF2B5EF4-FFF2-40B4-BE49-F238E27FC236}">
                  <a16:creationId xmlns:a16="http://schemas.microsoft.com/office/drawing/2014/main" id="{0629BD31-5D2B-46C4-B17D-E9E9E082A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327374" y="603738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7" name="Freeform 45">
              <a:extLst>
                <a:ext uri="{FF2B5EF4-FFF2-40B4-BE49-F238E27FC236}">
                  <a16:creationId xmlns:a16="http://schemas.microsoft.com/office/drawing/2014/main" id="{4835BCC4-3F09-42F8-BAAB-8147C674A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55926" y="6012902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8" name="Freeform 46">
              <a:extLst>
                <a:ext uri="{FF2B5EF4-FFF2-40B4-BE49-F238E27FC236}">
                  <a16:creationId xmlns:a16="http://schemas.microsoft.com/office/drawing/2014/main" id="{90E47CE6-15D8-4D06-91AA-0249A0F0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83957" y="606104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9" name="Freeform 47">
              <a:extLst>
                <a:ext uri="{FF2B5EF4-FFF2-40B4-BE49-F238E27FC236}">
                  <a16:creationId xmlns:a16="http://schemas.microsoft.com/office/drawing/2014/main" id="{4245658F-06EE-4A48-AB28-2B72E9445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553346" y="6034118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0" name="Freeform 48">
              <a:extLst>
                <a:ext uri="{FF2B5EF4-FFF2-40B4-BE49-F238E27FC236}">
                  <a16:creationId xmlns:a16="http://schemas.microsoft.com/office/drawing/2014/main" id="{0DD0D3AA-B9C7-4CDA-8DD6-776C027617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804575" y="6052072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1" name="Freeform 49">
              <a:extLst>
                <a:ext uri="{FF2B5EF4-FFF2-40B4-BE49-F238E27FC236}">
                  <a16:creationId xmlns:a16="http://schemas.microsoft.com/office/drawing/2014/main" id="{8DF5C33B-21C2-4C14-AAB0-ECEED7510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03707" y="6016166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2217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908" y="2606950"/>
            <a:ext cx="4095295" cy="1325563"/>
          </a:xfrm>
        </p:spPr>
        <p:txBody>
          <a:bodyPr/>
          <a:lstStyle/>
          <a:p>
            <a:pPr algn="ctr"/>
            <a:r>
              <a:rPr lang="en-US" sz="3600" dirty="0">
                <a:latin typeface="Avenir Next LT Pro"/>
              </a:rPr>
              <a:t>Adam </a:t>
            </a:r>
            <a:r>
              <a:rPr lang="en-US" sz="3600" dirty="0" err="1">
                <a:latin typeface="Avenir Next LT Pro"/>
              </a:rPr>
              <a:t>Trojánek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 err="1"/>
              <a:t>Modelka</a:t>
            </a:r>
            <a:r>
              <a:rPr lang="en-US" sz="3600" dirty="0"/>
              <a:t> </a:t>
            </a:r>
            <a:r>
              <a:rPr lang="en-US" dirty="0"/>
              <a:t> 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C4C6E05-081D-40EB-B857-C7E22C4BEE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2286" y="-3837"/>
            <a:ext cx="5266378" cy="686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71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2E702296-C979-4148-99DB-E5913F81F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C37BE43-110C-4BB0-8B49-D8C368930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18813"/>
            <a:ext cx="12192000" cy="256325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33" y="4775444"/>
            <a:ext cx="11999469" cy="107571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 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Ema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Valová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Svět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se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točí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dál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            </a:t>
            </a:r>
            <a:r>
              <a:rPr lang="en-US" sz="2800" dirty="0">
                <a:solidFill>
                  <a:srgbClr val="243341"/>
                </a:solidFill>
              </a:rPr>
              <a:t>Adéla</a:t>
            </a:r>
            <a:r>
              <a:rPr lang="en-US" sz="2800" dirty="0"/>
              <a:t> </a:t>
            </a:r>
            <a:r>
              <a:rPr lang="en-US" sz="2800" dirty="0" err="1"/>
              <a:t>Drápelová</a:t>
            </a:r>
            <a:r>
              <a:rPr lang="en-US" sz="2800" dirty="0"/>
              <a:t> </a:t>
            </a:r>
            <a:r>
              <a:rPr lang="en-US" sz="2800" dirty="0" err="1">
                <a:latin typeface="Avenir Next LT Pro"/>
              </a:rPr>
              <a:t>Izolovaný</a:t>
            </a:r>
            <a:r>
              <a:rPr lang="en-US" sz="2800" dirty="0">
                <a:latin typeface="Avenir Next LT Pro"/>
              </a:rPr>
              <a:t> </a:t>
            </a:r>
            <a:r>
              <a:rPr lang="en-US" sz="2800" dirty="0" err="1">
                <a:latin typeface="Avenir Next LT Pro"/>
              </a:rPr>
              <a:t>svět</a:t>
            </a:r>
            <a:endParaRPr lang="en-US" sz="2800" dirty="0">
              <a:latin typeface="Avenir Next LT Pro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D570805-D53E-4CC5-8EEC-0D8D05D8E3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359" y="16814"/>
            <a:ext cx="3774149" cy="371356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A667B2C-F463-4A9A-94AE-B7317C25AC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1474" y="9863"/>
            <a:ext cx="5874554" cy="3724936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5A9A51B5-7383-4F9E-B8A0-B893EA535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0" y="4035487"/>
            <a:ext cx="12186405" cy="599027"/>
            <a:chOff x="5599" y="4035487"/>
            <a:chExt cx="12243348" cy="599027"/>
          </a:xfrm>
        </p:grpSpPr>
        <p:sp>
          <p:nvSpPr>
            <p:cNvPr id="73" name="Freeform 6">
              <a:extLst>
                <a:ext uri="{FF2B5EF4-FFF2-40B4-BE49-F238E27FC236}">
                  <a16:creationId xmlns:a16="http://schemas.microsoft.com/office/drawing/2014/main" id="{C0461191-24F1-4F93-9F02-3A7569159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38465" y="4468860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5">
              <a:extLst>
                <a:ext uri="{FF2B5EF4-FFF2-40B4-BE49-F238E27FC236}">
                  <a16:creationId xmlns:a16="http://schemas.microsoft.com/office/drawing/2014/main" id="{647E3387-CFC9-4C36-A79D-939BC578F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64027" y="404067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06">
              <a:extLst>
                <a:ext uri="{FF2B5EF4-FFF2-40B4-BE49-F238E27FC236}">
                  <a16:creationId xmlns:a16="http://schemas.microsoft.com/office/drawing/2014/main" id="{D2878C78-786C-4185-95DB-51B633DDB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6290" y="405210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07">
              <a:extLst>
                <a:ext uri="{FF2B5EF4-FFF2-40B4-BE49-F238E27FC236}">
                  <a16:creationId xmlns:a16="http://schemas.microsoft.com/office/drawing/2014/main" id="{8828D5AD-323B-4750-A953-44E8C61FE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04165" y="412880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08">
              <a:extLst>
                <a:ext uri="{FF2B5EF4-FFF2-40B4-BE49-F238E27FC236}">
                  <a16:creationId xmlns:a16="http://schemas.microsoft.com/office/drawing/2014/main" id="{4BA20396-483D-478A-A01F-741A3B3E7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9517" y="406434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09">
              <a:extLst>
                <a:ext uri="{FF2B5EF4-FFF2-40B4-BE49-F238E27FC236}">
                  <a16:creationId xmlns:a16="http://schemas.microsoft.com/office/drawing/2014/main" id="{13E2350F-1CAC-4607-AECF-1E0F5BAC1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71592" y="4067606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10">
              <a:extLst>
                <a:ext uri="{FF2B5EF4-FFF2-40B4-BE49-F238E27FC236}">
                  <a16:creationId xmlns:a16="http://schemas.microsoft.com/office/drawing/2014/main" id="{720523B9-96EA-403E-82F6-0E83F2455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40568" y="4069354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11">
              <a:extLst>
                <a:ext uri="{FF2B5EF4-FFF2-40B4-BE49-F238E27FC236}">
                  <a16:creationId xmlns:a16="http://schemas.microsoft.com/office/drawing/2014/main" id="{A95DEB16-3E2C-4BF9-8EE9-8E3F574B98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12831" y="4079846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12">
              <a:extLst>
                <a:ext uri="{FF2B5EF4-FFF2-40B4-BE49-F238E27FC236}">
                  <a16:creationId xmlns:a16="http://schemas.microsoft.com/office/drawing/2014/main" id="{AA2E0BA7-F0E4-40AA-9B35-12E83B30B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0890" y="4035487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22">
              <a:extLst>
                <a:ext uri="{FF2B5EF4-FFF2-40B4-BE49-F238E27FC236}">
                  <a16:creationId xmlns:a16="http://schemas.microsoft.com/office/drawing/2014/main" id="{B8082459-F7E7-47A5-8276-B27DE8C30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77982" y="4369565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23">
              <a:extLst>
                <a:ext uri="{FF2B5EF4-FFF2-40B4-BE49-F238E27FC236}">
                  <a16:creationId xmlns:a16="http://schemas.microsoft.com/office/drawing/2014/main" id="{6F19D410-1387-46D2-931C-9AF30DF7A0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6124" y="4338963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30">
              <a:extLst>
                <a:ext uri="{FF2B5EF4-FFF2-40B4-BE49-F238E27FC236}">
                  <a16:creationId xmlns:a16="http://schemas.microsoft.com/office/drawing/2014/main" id="{EA4DF18E-30B5-4091-AB32-CF51DFC8D6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3475" y="433580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31">
              <a:extLst>
                <a:ext uri="{FF2B5EF4-FFF2-40B4-BE49-F238E27FC236}">
                  <a16:creationId xmlns:a16="http://schemas.microsoft.com/office/drawing/2014/main" id="{36289BD7-CCB4-43B7-AAE0-6B8FBE4CF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8617" y="4366709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32">
              <a:extLst>
                <a:ext uri="{FF2B5EF4-FFF2-40B4-BE49-F238E27FC236}">
                  <a16:creationId xmlns:a16="http://schemas.microsoft.com/office/drawing/2014/main" id="{DAB2C40C-5E10-478A-BCDE-FC2F52109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86093" y="4408127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34">
              <a:extLst>
                <a:ext uri="{FF2B5EF4-FFF2-40B4-BE49-F238E27FC236}">
                  <a16:creationId xmlns:a16="http://schemas.microsoft.com/office/drawing/2014/main" id="{7A892338-8ED9-4DE0-A75A-BF19A9A5D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82390" y="4414096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35">
              <a:extLst>
                <a:ext uri="{FF2B5EF4-FFF2-40B4-BE49-F238E27FC236}">
                  <a16:creationId xmlns:a16="http://schemas.microsoft.com/office/drawing/2014/main" id="{7BB8150C-C46D-4281-8C03-8395775B08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4430" y="4320194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41">
              <a:extLst>
                <a:ext uri="{FF2B5EF4-FFF2-40B4-BE49-F238E27FC236}">
                  <a16:creationId xmlns:a16="http://schemas.microsoft.com/office/drawing/2014/main" id="{2CE23BC4-B0AA-44E5-A617-E0040C6591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3320" y="439460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91">
              <a:extLst>
                <a:ext uri="{FF2B5EF4-FFF2-40B4-BE49-F238E27FC236}">
                  <a16:creationId xmlns:a16="http://schemas.microsoft.com/office/drawing/2014/main" id="{C81B95E2-C643-4757-8050-BF8EF162A6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04818" y="4127559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92">
              <a:extLst>
                <a:ext uri="{FF2B5EF4-FFF2-40B4-BE49-F238E27FC236}">
                  <a16:creationId xmlns:a16="http://schemas.microsoft.com/office/drawing/2014/main" id="{B5B17008-DC4B-41DC-8EB3-8BAC57EC4D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48939" y="4064339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3">
              <a:extLst>
                <a:ext uri="{FF2B5EF4-FFF2-40B4-BE49-F238E27FC236}">
                  <a16:creationId xmlns:a16="http://schemas.microsoft.com/office/drawing/2014/main" id="{EC702AA8-E28A-4727-B8F6-EA0B0D663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0677" y="4086897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94">
              <a:extLst>
                <a:ext uri="{FF2B5EF4-FFF2-40B4-BE49-F238E27FC236}">
                  <a16:creationId xmlns:a16="http://schemas.microsoft.com/office/drawing/2014/main" id="{17DB10F5-3A7F-41CA-96F1-9BB1F93FDE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61384" y="4172987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95">
              <a:extLst>
                <a:ext uri="{FF2B5EF4-FFF2-40B4-BE49-F238E27FC236}">
                  <a16:creationId xmlns:a16="http://schemas.microsoft.com/office/drawing/2014/main" id="{566E109F-8C79-4415-993C-B525C1CFF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43753" y="411709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6">
              <a:extLst>
                <a:ext uri="{FF2B5EF4-FFF2-40B4-BE49-F238E27FC236}">
                  <a16:creationId xmlns:a16="http://schemas.microsoft.com/office/drawing/2014/main" id="{149474EF-211A-4D61-88FD-359A46161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62160" y="4123618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7">
              <a:extLst>
                <a:ext uri="{FF2B5EF4-FFF2-40B4-BE49-F238E27FC236}">
                  <a16:creationId xmlns:a16="http://schemas.microsoft.com/office/drawing/2014/main" id="{5F4BE1D2-FA48-405F-B386-2662223F6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55828" y="4126066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98">
              <a:extLst>
                <a:ext uri="{FF2B5EF4-FFF2-40B4-BE49-F238E27FC236}">
                  <a16:creationId xmlns:a16="http://schemas.microsoft.com/office/drawing/2014/main" id="{D4B247B0-AA3B-4EFA-8B58-259EEE7D0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37420" y="412606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9">
              <a:extLst>
                <a:ext uri="{FF2B5EF4-FFF2-40B4-BE49-F238E27FC236}">
                  <a16:creationId xmlns:a16="http://schemas.microsoft.com/office/drawing/2014/main" id="{0A4A8E3E-9B23-487D-A3E4-AECF6C604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430605" y="412606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00">
              <a:extLst>
                <a:ext uri="{FF2B5EF4-FFF2-40B4-BE49-F238E27FC236}">
                  <a16:creationId xmlns:a16="http://schemas.microsoft.com/office/drawing/2014/main" id="{C99F5486-8114-4644-9E49-BC52B4962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82953" y="4126065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1">
              <a:extLst>
                <a:ext uri="{FF2B5EF4-FFF2-40B4-BE49-F238E27FC236}">
                  <a16:creationId xmlns:a16="http://schemas.microsoft.com/office/drawing/2014/main" id="{B8C092FE-6E48-4672-BC3B-47C0994B0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80166" y="413259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02">
              <a:extLst>
                <a:ext uri="{FF2B5EF4-FFF2-40B4-BE49-F238E27FC236}">
                  <a16:creationId xmlns:a16="http://schemas.microsoft.com/office/drawing/2014/main" id="{D30F8245-62F2-4C99-BB58-02D6D72AB1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40358" y="413590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03">
              <a:extLst>
                <a:ext uri="{FF2B5EF4-FFF2-40B4-BE49-F238E27FC236}">
                  <a16:creationId xmlns:a16="http://schemas.microsoft.com/office/drawing/2014/main" id="{491D8A6C-874C-453C-A072-9D57207D3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20251" y="41415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04">
              <a:extLst>
                <a:ext uri="{FF2B5EF4-FFF2-40B4-BE49-F238E27FC236}">
                  <a16:creationId xmlns:a16="http://schemas.microsoft.com/office/drawing/2014/main" id="{84286354-D3E3-41D5-96A6-818348191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69517" y="4141570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13">
              <a:extLst>
                <a:ext uri="{FF2B5EF4-FFF2-40B4-BE49-F238E27FC236}">
                  <a16:creationId xmlns:a16="http://schemas.microsoft.com/office/drawing/2014/main" id="{F113CDFD-9A63-479C-A846-77687BAF0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57738" y="4187267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14">
              <a:extLst>
                <a:ext uri="{FF2B5EF4-FFF2-40B4-BE49-F238E27FC236}">
                  <a16:creationId xmlns:a16="http://schemas.microsoft.com/office/drawing/2014/main" id="{7772F333-FB87-43A1-A3E6-3F20FFF0F1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624192" y="4187267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15">
              <a:extLst>
                <a:ext uri="{FF2B5EF4-FFF2-40B4-BE49-F238E27FC236}">
                  <a16:creationId xmlns:a16="http://schemas.microsoft.com/office/drawing/2014/main" id="{7C0A9DC1-0463-467F-A613-32FF2AB2E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87046" y="419298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17">
              <a:extLst>
                <a:ext uri="{FF2B5EF4-FFF2-40B4-BE49-F238E27FC236}">
                  <a16:creationId xmlns:a16="http://schemas.microsoft.com/office/drawing/2014/main" id="{A6A2784A-9AA4-49CF-8F46-E93C97D9E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2283" y="420522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18">
              <a:extLst>
                <a:ext uri="{FF2B5EF4-FFF2-40B4-BE49-F238E27FC236}">
                  <a16:creationId xmlns:a16="http://schemas.microsoft.com/office/drawing/2014/main" id="{BC9997F6-3D93-4FAA-B608-2BF9C701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43227" y="4208484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9">
              <a:extLst>
                <a:ext uri="{FF2B5EF4-FFF2-40B4-BE49-F238E27FC236}">
                  <a16:creationId xmlns:a16="http://schemas.microsoft.com/office/drawing/2014/main" id="{DC2EF84C-B519-485A-82F0-198ED62A0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59792" y="4149209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20">
              <a:extLst>
                <a:ext uri="{FF2B5EF4-FFF2-40B4-BE49-F238E27FC236}">
                  <a16:creationId xmlns:a16="http://schemas.microsoft.com/office/drawing/2014/main" id="{BDB9DC46-CFA0-4B54-A026-4A18BED3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28456" y="4451168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21">
              <a:extLst>
                <a:ext uri="{FF2B5EF4-FFF2-40B4-BE49-F238E27FC236}">
                  <a16:creationId xmlns:a16="http://schemas.microsoft.com/office/drawing/2014/main" id="{86614BEE-B27B-4E12-860D-A4A3118556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42666" y="4462159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25">
              <a:extLst>
                <a:ext uri="{FF2B5EF4-FFF2-40B4-BE49-F238E27FC236}">
                  <a16:creationId xmlns:a16="http://schemas.microsoft.com/office/drawing/2014/main" id="{C3AA3BD2-4B90-4009-9AEF-523CD6097A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19621" y="4440265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26">
              <a:extLst>
                <a:ext uri="{FF2B5EF4-FFF2-40B4-BE49-F238E27FC236}">
                  <a16:creationId xmlns:a16="http://schemas.microsoft.com/office/drawing/2014/main" id="{17E0D1C9-9085-42E2-A7D5-AFE4E8143F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56433" y="4452099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27">
              <a:extLst>
                <a:ext uri="{FF2B5EF4-FFF2-40B4-BE49-F238E27FC236}">
                  <a16:creationId xmlns:a16="http://schemas.microsoft.com/office/drawing/2014/main" id="{1E6F70D7-1EF4-4963-AA44-9E69E204ED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31217" y="4452098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28">
              <a:extLst>
                <a:ext uri="{FF2B5EF4-FFF2-40B4-BE49-F238E27FC236}">
                  <a16:creationId xmlns:a16="http://schemas.microsoft.com/office/drawing/2014/main" id="{BC10A3D0-5701-4F5C-AA52-80B5EF5C2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58407" y="4455361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29">
              <a:extLst>
                <a:ext uri="{FF2B5EF4-FFF2-40B4-BE49-F238E27FC236}">
                  <a16:creationId xmlns:a16="http://schemas.microsoft.com/office/drawing/2014/main" id="{3B20264E-BA61-487E-8D88-337EE841C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06203" y="4455361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33">
              <a:extLst>
                <a:ext uri="{FF2B5EF4-FFF2-40B4-BE49-F238E27FC236}">
                  <a16:creationId xmlns:a16="http://schemas.microsoft.com/office/drawing/2014/main" id="{3322FBB4-6B22-4E63-9CC8-04663BBF3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13019" y="4464339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36">
              <a:extLst>
                <a:ext uri="{FF2B5EF4-FFF2-40B4-BE49-F238E27FC236}">
                  <a16:creationId xmlns:a16="http://schemas.microsoft.com/office/drawing/2014/main" id="{7A117676-0DC5-4BD8-8CE6-E08E066FA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74116" y="4476205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37">
              <a:extLst>
                <a:ext uri="{FF2B5EF4-FFF2-40B4-BE49-F238E27FC236}">
                  <a16:creationId xmlns:a16="http://schemas.microsoft.com/office/drawing/2014/main" id="{77D55ADC-16B9-4A44-8D85-7D7DA15A8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4235" y="447984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38">
              <a:extLst>
                <a:ext uri="{FF2B5EF4-FFF2-40B4-BE49-F238E27FC236}">
                  <a16:creationId xmlns:a16="http://schemas.microsoft.com/office/drawing/2014/main" id="{FF9BC36F-D6E8-40D5-9402-5BA4411F8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21678" y="4482292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39">
              <a:extLst>
                <a:ext uri="{FF2B5EF4-FFF2-40B4-BE49-F238E27FC236}">
                  <a16:creationId xmlns:a16="http://schemas.microsoft.com/office/drawing/2014/main" id="{7584B240-17A2-48DA-85C8-341F66C4F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43226" y="448881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40">
              <a:extLst>
                <a:ext uri="{FF2B5EF4-FFF2-40B4-BE49-F238E27FC236}">
                  <a16:creationId xmlns:a16="http://schemas.microsoft.com/office/drawing/2014/main" id="{0219C4FC-2CB5-427F-9F33-A5834892D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01217" y="4492083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42">
              <a:extLst>
                <a:ext uri="{FF2B5EF4-FFF2-40B4-BE49-F238E27FC236}">
                  <a16:creationId xmlns:a16="http://schemas.microsoft.com/office/drawing/2014/main" id="{5FBF0933-FF5E-4321-8D3C-7413462845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71778" y="4519012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43">
              <a:extLst>
                <a:ext uri="{FF2B5EF4-FFF2-40B4-BE49-F238E27FC236}">
                  <a16:creationId xmlns:a16="http://schemas.microsoft.com/office/drawing/2014/main" id="{2E6D589C-D9A5-4C27-BC99-0C8709125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98847" y="4522275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44">
              <a:extLst>
                <a:ext uri="{FF2B5EF4-FFF2-40B4-BE49-F238E27FC236}">
                  <a16:creationId xmlns:a16="http://schemas.microsoft.com/office/drawing/2014/main" id="{3AAE79CE-A9F5-4091-9EDD-9AF18D24CE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67356" y="4519012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45">
              <a:extLst>
                <a:ext uri="{FF2B5EF4-FFF2-40B4-BE49-F238E27FC236}">
                  <a16:creationId xmlns:a16="http://schemas.microsoft.com/office/drawing/2014/main" id="{CE22994F-D03D-486A-94FA-E2E9600B9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77377" y="4524725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8">
              <a:extLst>
                <a:ext uri="{FF2B5EF4-FFF2-40B4-BE49-F238E27FC236}">
                  <a16:creationId xmlns:a16="http://schemas.microsoft.com/office/drawing/2014/main" id="{56F69BEC-67A6-49BE-A79B-DEA26A0E3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32868" y="448270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8">
              <a:extLst>
                <a:ext uri="{FF2B5EF4-FFF2-40B4-BE49-F238E27FC236}">
                  <a16:creationId xmlns:a16="http://schemas.microsoft.com/office/drawing/2014/main" id="{88D8A28F-787E-49C5-9C34-A45005933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617" y="404488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06">
              <a:extLst>
                <a:ext uri="{FF2B5EF4-FFF2-40B4-BE49-F238E27FC236}">
                  <a16:creationId xmlns:a16="http://schemas.microsoft.com/office/drawing/2014/main" id="{B53BF6C7-F3D6-4D39-982E-0DFCD2986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99" y="42593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20">
              <a:extLst>
                <a:ext uri="{FF2B5EF4-FFF2-40B4-BE49-F238E27FC236}">
                  <a16:creationId xmlns:a16="http://schemas.microsoft.com/office/drawing/2014/main" id="{F3A1BAD8-46B2-4396-90A4-64A57678D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43123" y="414502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20">
              <a:extLst>
                <a:ext uri="{FF2B5EF4-FFF2-40B4-BE49-F238E27FC236}">
                  <a16:creationId xmlns:a16="http://schemas.microsoft.com/office/drawing/2014/main" id="{F125F85A-F814-477D-8262-DFECF4A837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25006" y="4153810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25">
              <a:extLst>
                <a:ext uri="{FF2B5EF4-FFF2-40B4-BE49-F238E27FC236}">
                  <a16:creationId xmlns:a16="http://schemas.microsoft.com/office/drawing/2014/main" id="{53C51890-08DF-4F68-9B7D-A45FCB585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34269" y="4433273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37">
              <a:extLst>
                <a:ext uri="{FF2B5EF4-FFF2-40B4-BE49-F238E27FC236}">
                  <a16:creationId xmlns:a16="http://schemas.microsoft.com/office/drawing/2014/main" id="{EB408F99-70FB-45E9-88B0-285350808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866" y="4165644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6">
              <a:extLst>
                <a:ext uri="{FF2B5EF4-FFF2-40B4-BE49-F238E27FC236}">
                  <a16:creationId xmlns:a16="http://schemas.microsoft.com/office/drawing/2014/main" id="{76738844-B284-4A1A-9BB9-1C78E5437B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89087" y="4392994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05">
              <a:extLst>
                <a:ext uri="{FF2B5EF4-FFF2-40B4-BE49-F238E27FC236}">
                  <a16:creationId xmlns:a16="http://schemas.microsoft.com/office/drawing/2014/main" id="{78AF8CED-F114-4A7F-9EAA-D7737BCE3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84237" y="419832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06">
              <a:extLst>
                <a:ext uri="{FF2B5EF4-FFF2-40B4-BE49-F238E27FC236}">
                  <a16:creationId xmlns:a16="http://schemas.microsoft.com/office/drawing/2014/main" id="{81F4134F-0B75-4813-893C-1EFF16A2F6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35763" y="415291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07">
              <a:extLst>
                <a:ext uri="{FF2B5EF4-FFF2-40B4-BE49-F238E27FC236}">
                  <a16:creationId xmlns:a16="http://schemas.microsoft.com/office/drawing/2014/main" id="{407BA83B-BDC4-46FA-A643-0A46519ACB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63638" y="422961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08">
              <a:extLst>
                <a:ext uri="{FF2B5EF4-FFF2-40B4-BE49-F238E27FC236}">
                  <a16:creationId xmlns:a16="http://schemas.microsoft.com/office/drawing/2014/main" id="{F0C37DE0-0363-410F-A6E2-30007F3EC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48990" y="4165154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09">
              <a:extLst>
                <a:ext uri="{FF2B5EF4-FFF2-40B4-BE49-F238E27FC236}">
                  <a16:creationId xmlns:a16="http://schemas.microsoft.com/office/drawing/2014/main" id="{E6F9E65F-176D-43BE-87C4-FBC65C1CD5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40505" y="4197800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10">
              <a:extLst>
                <a:ext uri="{FF2B5EF4-FFF2-40B4-BE49-F238E27FC236}">
                  <a16:creationId xmlns:a16="http://schemas.microsoft.com/office/drawing/2014/main" id="{4EAB9AD4-661B-47AE-B073-C1A9F8BE54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7174" y="4170168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11">
              <a:extLst>
                <a:ext uri="{FF2B5EF4-FFF2-40B4-BE49-F238E27FC236}">
                  <a16:creationId xmlns:a16="http://schemas.microsoft.com/office/drawing/2014/main" id="{DBBC46DC-42BB-4694-9526-8BA648571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072304" y="418066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12">
              <a:extLst>
                <a:ext uri="{FF2B5EF4-FFF2-40B4-BE49-F238E27FC236}">
                  <a16:creationId xmlns:a16="http://schemas.microsoft.com/office/drawing/2014/main" id="{54395EF3-155B-4EFF-B95A-F92A74FC0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57475" y="416841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22">
              <a:extLst>
                <a:ext uri="{FF2B5EF4-FFF2-40B4-BE49-F238E27FC236}">
                  <a16:creationId xmlns:a16="http://schemas.microsoft.com/office/drawing/2014/main" id="{66171B31-CAD6-482C-A77B-42135D408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17460" y="4482700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30">
              <a:extLst>
                <a:ext uri="{FF2B5EF4-FFF2-40B4-BE49-F238E27FC236}">
                  <a16:creationId xmlns:a16="http://schemas.microsoft.com/office/drawing/2014/main" id="{CF2FFA42-E251-47CD-9B07-E14AB1716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55652" y="4485962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31">
              <a:extLst>
                <a:ext uri="{FF2B5EF4-FFF2-40B4-BE49-F238E27FC236}">
                  <a16:creationId xmlns:a16="http://schemas.microsoft.com/office/drawing/2014/main" id="{E0179420-5731-458F-B4C1-F9643AD305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89079" y="4469234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32">
              <a:extLst>
                <a:ext uri="{FF2B5EF4-FFF2-40B4-BE49-F238E27FC236}">
                  <a16:creationId xmlns:a16="http://schemas.microsoft.com/office/drawing/2014/main" id="{CAC9BD3C-759D-4A6C-BE6A-DE195B7FD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45566" y="4508941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34">
              <a:extLst>
                <a:ext uri="{FF2B5EF4-FFF2-40B4-BE49-F238E27FC236}">
                  <a16:creationId xmlns:a16="http://schemas.microsoft.com/office/drawing/2014/main" id="{821D69E2-9C40-4B03-BD90-461F86EA53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41863" y="4514910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35">
              <a:extLst>
                <a:ext uri="{FF2B5EF4-FFF2-40B4-BE49-F238E27FC236}">
                  <a16:creationId xmlns:a16="http://schemas.microsoft.com/office/drawing/2014/main" id="{14A067AA-4049-4252-955A-09AB6E163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03010" y="448758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41">
              <a:extLst>
                <a:ext uri="{FF2B5EF4-FFF2-40B4-BE49-F238E27FC236}">
                  <a16:creationId xmlns:a16="http://schemas.microsoft.com/office/drawing/2014/main" id="{D492653B-CD03-487E-817C-C7ABD08ED0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70370" y="447130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91">
              <a:extLst>
                <a:ext uri="{FF2B5EF4-FFF2-40B4-BE49-F238E27FC236}">
                  <a16:creationId xmlns:a16="http://schemas.microsoft.com/office/drawing/2014/main" id="{A8A7DA15-ECD2-40DC-B47A-8DFEF8662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64291" y="422837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92">
              <a:extLst>
                <a:ext uri="{FF2B5EF4-FFF2-40B4-BE49-F238E27FC236}">
                  <a16:creationId xmlns:a16="http://schemas.microsoft.com/office/drawing/2014/main" id="{5270AE32-C036-4ABA-A28A-8BDF16A34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08412" y="416515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93">
              <a:extLst>
                <a:ext uri="{FF2B5EF4-FFF2-40B4-BE49-F238E27FC236}">
                  <a16:creationId xmlns:a16="http://schemas.microsoft.com/office/drawing/2014/main" id="{BD78EB4C-3276-473A-8AAC-2AA6DEEC8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34050" y="4187563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94">
              <a:extLst>
                <a:ext uri="{FF2B5EF4-FFF2-40B4-BE49-F238E27FC236}">
                  <a16:creationId xmlns:a16="http://schemas.microsoft.com/office/drawing/2014/main" id="{4C4AD0D0-79C3-4D58-9028-2B957623D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20857" y="4225991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95">
              <a:extLst>
                <a:ext uri="{FF2B5EF4-FFF2-40B4-BE49-F238E27FC236}">
                  <a16:creationId xmlns:a16="http://schemas.microsoft.com/office/drawing/2014/main" id="{BFCD6DC4-AF58-4A64-8DCB-5BD58DFA1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03226" y="41700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96">
              <a:extLst>
                <a:ext uri="{FF2B5EF4-FFF2-40B4-BE49-F238E27FC236}">
                  <a16:creationId xmlns:a16="http://schemas.microsoft.com/office/drawing/2014/main" id="{ECE83EA9-F58D-452D-B8FD-6893B61C7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21633" y="4176622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97">
              <a:extLst>
                <a:ext uri="{FF2B5EF4-FFF2-40B4-BE49-F238E27FC236}">
                  <a16:creationId xmlns:a16="http://schemas.microsoft.com/office/drawing/2014/main" id="{0E47C341-DBCD-4B50-BA3E-BA1766E8F9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15301" y="4179070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98">
              <a:extLst>
                <a:ext uri="{FF2B5EF4-FFF2-40B4-BE49-F238E27FC236}">
                  <a16:creationId xmlns:a16="http://schemas.microsoft.com/office/drawing/2014/main" id="{77E5DE6C-50A8-421E-9A34-E9122E2D0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96893" y="4179070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99">
              <a:extLst>
                <a:ext uri="{FF2B5EF4-FFF2-40B4-BE49-F238E27FC236}">
                  <a16:creationId xmlns:a16="http://schemas.microsoft.com/office/drawing/2014/main" id="{56DC8E20-D76C-4E6D-8346-4BBCB80E0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90078" y="4179068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00">
              <a:extLst>
                <a:ext uri="{FF2B5EF4-FFF2-40B4-BE49-F238E27FC236}">
                  <a16:creationId xmlns:a16="http://schemas.microsoft.com/office/drawing/2014/main" id="{9F8FBEA6-0AAC-4A0C-9D6A-BF5F5BB307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42426" y="417906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01">
              <a:extLst>
                <a:ext uri="{FF2B5EF4-FFF2-40B4-BE49-F238E27FC236}">
                  <a16:creationId xmlns:a16="http://schemas.microsoft.com/office/drawing/2014/main" id="{F48C8948-1728-44FC-AB88-5BF4099A8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39639" y="4185599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04">
              <a:extLst>
                <a:ext uri="{FF2B5EF4-FFF2-40B4-BE49-F238E27FC236}">
                  <a16:creationId xmlns:a16="http://schemas.microsoft.com/office/drawing/2014/main" id="{3C00F0D0-A2FD-432B-A5AA-424BCFD3F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28990" y="424238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13">
              <a:extLst>
                <a:ext uri="{FF2B5EF4-FFF2-40B4-BE49-F238E27FC236}">
                  <a16:creationId xmlns:a16="http://schemas.microsoft.com/office/drawing/2014/main" id="{BDC2CC1B-9413-40CD-9802-397011A621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17211" y="4240271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14">
              <a:extLst>
                <a:ext uri="{FF2B5EF4-FFF2-40B4-BE49-F238E27FC236}">
                  <a16:creationId xmlns:a16="http://schemas.microsoft.com/office/drawing/2014/main" id="{6C92AAFB-3AC6-4FC4-92F0-AB55F797D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83665" y="4240271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15">
              <a:extLst>
                <a:ext uri="{FF2B5EF4-FFF2-40B4-BE49-F238E27FC236}">
                  <a16:creationId xmlns:a16="http://schemas.microsoft.com/office/drawing/2014/main" id="{7F22BDEC-7BA5-40F9-84C0-1BDC961F6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46519" y="424598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20">
              <a:extLst>
                <a:ext uri="{FF2B5EF4-FFF2-40B4-BE49-F238E27FC236}">
                  <a16:creationId xmlns:a16="http://schemas.microsoft.com/office/drawing/2014/main" id="{A3525B15-C557-4F40-9185-EF5241262A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7231" y="440319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21">
              <a:extLst>
                <a:ext uri="{FF2B5EF4-FFF2-40B4-BE49-F238E27FC236}">
                  <a16:creationId xmlns:a16="http://schemas.microsoft.com/office/drawing/2014/main" id="{72DC9B9F-0878-4A41-AAB5-5A1EC70EB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93080" y="4426415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25">
              <a:extLst>
                <a:ext uri="{FF2B5EF4-FFF2-40B4-BE49-F238E27FC236}">
                  <a16:creationId xmlns:a16="http://schemas.microsoft.com/office/drawing/2014/main" id="{32E9E717-B03F-444F-AFA5-15812F309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79094" y="4541079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26">
              <a:extLst>
                <a:ext uri="{FF2B5EF4-FFF2-40B4-BE49-F238E27FC236}">
                  <a16:creationId xmlns:a16="http://schemas.microsoft.com/office/drawing/2014/main" id="{5D756BA2-03B8-40F6-9169-BC3709C2A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15906" y="4433388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27">
              <a:extLst>
                <a:ext uri="{FF2B5EF4-FFF2-40B4-BE49-F238E27FC236}">
                  <a16:creationId xmlns:a16="http://schemas.microsoft.com/office/drawing/2014/main" id="{42BD4CAB-3F28-4236-8BFB-FBF5C61D2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90690" y="4433387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28">
              <a:extLst>
                <a:ext uri="{FF2B5EF4-FFF2-40B4-BE49-F238E27FC236}">
                  <a16:creationId xmlns:a16="http://schemas.microsoft.com/office/drawing/2014/main" id="{4964135B-83FA-4752-B51F-4CFD602E9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17880" y="4532271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29">
              <a:extLst>
                <a:ext uri="{FF2B5EF4-FFF2-40B4-BE49-F238E27FC236}">
                  <a16:creationId xmlns:a16="http://schemas.microsoft.com/office/drawing/2014/main" id="{F3C3490C-C80D-4EBD-B0FF-3442D00A2E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5676" y="4436650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33">
              <a:extLst>
                <a:ext uri="{FF2B5EF4-FFF2-40B4-BE49-F238E27FC236}">
                  <a16:creationId xmlns:a16="http://schemas.microsoft.com/office/drawing/2014/main" id="{753BA736-C0F4-4347-A2C2-8E04EE964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72492" y="4445628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36">
              <a:extLst>
                <a:ext uri="{FF2B5EF4-FFF2-40B4-BE49-F238E27FC236}">
                  <a16:creationId xmlns:a16="http://schemas.microsoft.com/office/drawing/2014/main" id="{CF428053-E04E-4393-A359-CA6B3A215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34498" y="4494939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37">
              <a:extLst>
                <a:ext uri="{FF2B5EF4-FFF2-40B4-BE49-F238E27FC236}">
                  <a16:creationId xmlns:a16="http://schemas.microsoft.com/office/drawing/2014/main" id="{D13AE202-2FC6-43BE-A627-885299B6C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3708" y="4461132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38">
              <a:extLst>
                <a:ext uri="{FF2B5EF4-FFF2-40B4-BE49-F238E27FC236}">
                  <a16:creationId xmlns:a16="http://schemas.microsoft.com/office/drawing/2014/main" id="{C5E6661C-2D64-4582-9DE2-BB12642A7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81151" y="4463581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40">
              <a:extLst>
                <a:ext uri="{FF2B5EF4-FFF2-40B4-BE49-F238E27FC236}">
                  <a16:creationId xmlns:a16="http://schemas.microsoft.com/office/drawing/2014/main" id="{C23ABE2D-B41B-40A7-A361-A53B37AFB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60690" y="4473372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42">
              <a:extLst>
                <a:ext uri="{FF2B5EF4-FFF2-40B4-BE49-F238E27FC236}">
                  <a16:creationId xmlns:a16="http://schemas.microsoft.com/office/drawing/2014/main" id="{CE3296F5-7A30-4DB9-B08F-524BDDEB1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1251" y="4500301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25">
              <a:extLst>
                <a:ext uri="{FF2B5EF4-FFF2-40B4-BE49-F238E27FC236}">
                  <a16:creationId xmlns:a16="http://schemas.microsoft.com/office/drawing/2014/main" id="{DABAC787-1EC4-4F31-A114-BECB1680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93742" y="4534087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37">
              <a:extLst>
                <a:ext uri="{FF2B5EF4-FFF2-40B4-BE49-F238E27FC236}">
                  <a16:creationId xmlns:a16="http://schemas.microsoft.com/office/drawing/2014/main" id="{4EBBFFB4-01C2-4163-BD3E-C91FBC0548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121339" y="4218648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2684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8AA8937-D869-4CEB-9DB3-A2AAE5433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84EE3D2-B06F-47DE-AAC1-4DB46BF88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3779" y="1397220"/>
            <a:ext cx="10642559" cy="42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4237" y="2290585"/>
            <a:ext cx="5198184" cy="21746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>
                <a:latin typeface="Avenir Next LT Pro"/>
              </a:rPr>
              <a:t>Ludmila Svobodová</a:t>
            </a:r>
            <a:r>
              <a:rPr lang="en-US" sz="3600" dirty="0"/>
              <a:t> </a:t>
            </a:r>
            <a:r>
              <a:rPr lang="en-US" sz="3600" dirty="0" err="1"/>
              <a:t>Hrdinové</a:t>
            </a:r>
            <a:r>
              <a:rPr lang="en-US" sz="3600" dirty="0"/>
              <a:t> v </a:t>
            </a:r>
            <a:r>
              <a:rPr lang="en-US" sz="3600" dirty="0" err="1"/>
              <a:t>první</a:t>
            </a:r>
            <a:r>
              <a:rPr lang="en-US" sz="3600" dirty="0"/>
              <a:t> </a:t>
            </a:r>
            <a:r>
              <a:rPr lang="en-US" sz="3600" dirty="0" err="1"/>
              <a:t>linii</a:t>
            </a:r>
            <a:endParaRPr lang="en-US" sz="36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DCF72A6-E14B-4030-A843-5AD9E42C1B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995" y="9429"/>
            <a:ext cx="4927737" cy="6815207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4A28C6A8-BAF3-41B8-A755-864824166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64749" y="0"/>
            <a:ext cx="1141326" cy="6857978"/>
            <a:chOff x="5889776" y="13394"/>
            <a:chExt cx="1141326" cy="6816606"/>
          </a:xfrm>
        </p:grpSpPr>
        <p:sp>
          <p:nvSpPr>
            <p:cNvPr id="75" name="Freeform 8">
              <a:extLst>
                <a:ext uri="{FF2B5EF4-FFF2-40B4-BE49-F238E27FC236}">
                  <a16:creationId xmlns:a16="http://schemas.microsoft.com/office/drawing/2014/main" id="{CF899E3F-0F39-4DDD-B18F-AD5AD109C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8443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63CB5EF7-B572-43E7-B752-310303140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5468" y="152241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5">
              <a:extLst>
                <a:ext uri="{FF2B5EF4-FFF2-40B4-BE49-F238E27FC236}">
                  <a16:creationId xmlns:a16="http://schemas.microsoft.com/office/drawing/2014/main" id="{4736CE38-2164-4527-9BDA-BA7B211BC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9398" y="66643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8">
              <a:extLst>
                <a:ext uri="{FF2B5EF4-FFF2-40B4-BE49-F238E27FC236}">
                  <a16:creationId xmlns:a16="http://schemas.microsoft.com/office/drawing/2014/main" id="{CD27C588-54B7-423B-A8C6-FDDB810E2D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2812" y="40969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9">
              <a:extLst>
                <a:ext uri="{FF2B5EF4-FFF2-40B4-BE49-F238E27FC236}">
                  <a16:creationId xmlns:a16="http://schemas.microsoft.com/office/drawing/2014/main" id="{D5883D29-E395-4A08-BA23-BDFA68B9C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2730" y="209657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0">
              <a:extLst>
                <a:ext uri="{FF2B5EF4-FFF2-40B4-BE49-F238E27FC236}">
                  <a16:creationId xmlns:a16="http://schemas.microsoft.com/office/drawing/2014/main" id="{F085399B-825D-4F23-B650-AAA79DEC4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97493" y="229412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2">
              <a:extLst>
                <a:ext uri="{FF2B5EF4-FFF2-40B4-BE49-F238E27FC236}">
                  <a16:creationId xmlns:a16="http://schemas.microsoft.com/office/drawing/2014/main" id="{462B2EAE-3C30-4319-A2F6-ADED6FE11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6832" y="112397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3">
              <a:extLst>
                <a:ext uri="{FF2B5EF4-FFF2-40B4-BE49-F238E27FC236}">
                  <a16:creationId xmlns:a16="http://schemas.microsoft.com/office/drawing/2014/main" id="{6F1152A1-6374-4370-B347-6D3E9D999F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0519" y="91140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6">
              <a:extLst>
                <a:ext uri="{FF2B5EF4-FFF2-40B4-BE49-F238E27FC236}">
                  <a16:creationId xmlns:a16="http://schemas.microsoft.com/office/drawing/2014/main" id="{5F56342F-EEE8-4296-B77B-98509C360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7743" y="139511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7">
              <a:extLst>
                <a:ext uri="{FF2B5EF4-FFF2-40B4-BE49-F238E27FC236}">
                  <a16:creationId xmlns:a16="http://schemas.microsoft.com/office/drawing/2014/main" id="{D078287A-6272-4E3D-BAC6-6BE75C383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8219" y="1832215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28">
              <a:extLst>
                <a:ext uri="{FF2B5EF4-FFF2-40B4-BE49-F238E27FC236}">
                  <a16:creationId xmlns:a16="http://schemas.microsoft.com/office/drawing/2014/main" id="{3725AF0C-FFB0-4662-AE96-816504186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5303" y="160962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30">
              <a:extLst>
                <a:ext uri="{FF2B5EF4-FFF2-40B4-BE49-F238E27FC236}">
                  <a16:creationId xmlns:a16="http://schemas.microsoft.com/office/drawing/2014/main" id="{2A586250-25E1-4D41-A4D0-F882415B08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0553" y="1152725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43">
              <a:extLst>
                <a:ext uri="{FF2B5EF4-FFF2-40B4-BE49-F238E27FC236}">
                  <a16:creationId xmlns:a16="http://schemas.microsoft.com/office/drawing/2014/main" id="{33A87255-AC3D-4DC9-9CAB-DBA34BB30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34545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1">
              <a:extLst>
                <a:ext uri="{FF2B5EF4-FFF2-40B4-BE49-F238E27FC236}">
                  <a16:creationId xmlns:a16="http://schemas.microsoft.com/office/drawing/2014/main" id="{CAFDAE65-0D87-4C0F-A079-BA752957DD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7514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2">
              <a:extLst>
                <a:ext uri="{FF2B5EF4-FFF2-40B4-BE49-F238E27FC236}">
                  <a16:creationId xmlns:a16="http://schemas.microsoft.com/office/drawing/2014/main" id="{E5A028D1-6952-4E23-8D8D-38929BC27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4519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3">
              <a:extLst>
                <a:ext uri="{FF2B5EF4-FFF2-40B4-BE49-F238E27FC236}">
                  <a16:creationId xmlns:a16="http://schemas.microsoft.com/office/drawing/2014/main" id="{D5EAC663-744A-4486-B5EC-B65FA8F37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600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4">
              <a:extLst>
                <a:ext uri="{FF2B5EF4-FFF2-40B4-BE49-F238E27FC236}">
                  <a16:creationId xmlns:a16="http://schemas.microsoft.com/office/drawing/2014/main" id="{2D80F92E-71D2-4E3C-9C9B-0CD0E5CE6C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447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5">
              <a:extLst>
                <a:ext uri="{FF2B5EF4-FFF2-40B4-BE49-F238E27FC236}">
                  <a16:creationId xmlns:a16="http://schemas.microsoft.com/office/drawing/2014/main" id="{041B74F9-71CA-474B-82B7-EE8DA47C3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460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56">
              <a:extLst>
                <a:ext uri="{FF2B5EF4-FFF2-40B4-BE49-F238E27FC236}">
                  <a16:creationId xmlns:a16="http://schemas.microsoft.com/office/drawing/2014/main" id="{53708B98-2B4F-4AD6-856E-8584B268A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156" y="2293440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57">
              <a:extLst>
                <a:ext uri="{FF2B5EF4-FFF2-40B4-BE49-F238E27FC236}">
                  <a16:creationId xmlns:a16="http://schemas.microsoft.com/office/drawing/2014/main" id="{E3098762-D2BE-4CF3-AE5F-2B534414E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609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59">
              <a:extLst>
                <a:ext uri="{FF2B5EF4-FFF2-40B4-BE49-F238E27FC236}">
                  <a16:creationId xmlns:a16="http://schemas.microsoft.com/office/drawing/2014/main" id="{04E2B7AF-FA74-4E58-A903-A5E0F3BB9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1059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60">
              <a:extLst>
                <a:ext uri="{FF2B5EF4-FFF2-40B4-BE49-F238E27FC236}">
                  <a16:creationId xmlns:a16="http://schemas.microsoft.com/office/drawing/2014/main" id="{A1FD75F7-ADDE-44B3-8DC2-7B6319FFA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6290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61">
              <a:extLst>
                <a:ext uri="{FF2B5EF4-FFF2-40B4-BE49-F238E27FC236}">
                  <a16:creationId xmlns:a16="http://schemas.microsoft.com/office/drawing/2014/main" id="{739B44F1-A479-4588-BE6D-D695F027E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2587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78">
              <a:extLst>
                <a:ext uri="{FF2B5EF4-FFF2-40B4-BE49-F238E27FC236}">
                  <a16:creationId xmlns:a16="http://schemas.microsoft.com/office/drawing/2014/main" id="{2A7834FE-4F71-43B5-826C-B750F92CD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1825" y="72104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79">
              <a:extLst>
                <a:ext uri="{FF2B5EF4-FFF2-40B4-BE49-F238E27FC236}">
                  <a16:creationId xmlns:a16="http://schemas.microsoft.com/office/drawing/2014/main" id="{980E674A-B840-45F7-BEFA-18E4E55BD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4197" y="95208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0">
              <a:extLst>
                <a:ext uri="{FF2B5EF4-FFF2-40B4-BE49-F238E27FC236}">
                  <a16:creationId xmlns:a16="http://schemas.microsoft.com/office/drawing/2014/main" id="{A43DE1C3-C185-427E-B53D-02E9CE185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856" y="1189882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1">
              <a:extLst>
                <a:ext uri="{FF2B5EF4-FFF2-40B4-BE49-F238E27FC236}">
                  <a16:creationId xmlns:a16="http://schemas.microsoft.com/office/drawing/2014/main" id="{BA7CE0B8-3588-4F05-AFAE-0AD14B69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1906" y="2202936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2">
              <a:extLst>
                <a:ext uri="{FF2B5EF4-FFF2-40B4-BE49-F238E27FC236}">
                  <a16:creationId xmlns:a16="http://schemas.microsoft.com/office/drawing/2014/main" id="{5302691E-392B-4CD6-A746-A946CA8E6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742" y="198048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3">
              <a:extLst>
                <a:ext uri="{FF2B5EF4-FFF2-40B4-BE49-F238E27FC236}">
                  <a16:creationId xmlns:a16="http://schemas.microsoft.com/office/drawing/2014/main" id="{6D4C1EE2-A6BB-4F95-96F7-49D32FEA0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2299" y="166569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4">
              <a:extLst>
                <a:ext uri="{FF2B5EF4-FFF2-40B4-BE49-F238E27FC236}">
                  <a16:creationId xmlns:a16="http://schemas.microsoft.com/office/drawing/2014/main" id="{CF4A74AC-E55B-49B2-9320-694ADBFEF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3315" y="516456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86">
              <a:extLst>
                <a:ext uri="{FF2B5EF4-FFF2-40B4-BE49-F238E27FC236}">
                  <a16:creationId xmlns:a16="http://schemas.microsoft.com/office/drawing/2014/main" id="{654E2CAC-C24C-4AA4-9C07-96AA9FA05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3284" y="17044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9">
              <a:extLst>
                <a:ext uri="{FF2B5EF4-FFF2-40B4-BE49-F238E27FC236}">
                  <a16:creationId xmlns:a16="http://schemas.microsoft.com/office/drawing/2014/main" id="{C46E63CB-A36B-4D4A-A9AC-968BCA0EE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087" y="145334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0">
              <a:extLst>
                <a:ext uri="{FF2B5EF4-FFF2-40B4-BE49-F238E27FC236}">
                  <a16:creationId xmlns:a16="http://schemas.microsoft.com/office/drawing/2014/main" id="{1A9C4402-2E4B-4CD4-9D4B-5D52E356A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5939" y="207625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5">
              <a:extLst>
                <a:ext uri="{FF2B5EF4-FFF2-40B4-BE49-F238E27FC236}">
                  <a16:creationId xmlns:a16="http://schemas.microsoft.com/office/drawing/2014/main" id="{1E23CEBD-6136-460D-AD6F-BF8ED2824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9346" y="1981944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6">
              <a:extLst>
                <a:ext uri="{FF2B5EF4-FFF2-40B4-BE49-F238E27FC236}">
                  <a16:creationId xmlns:a16="http://schemas.microsoft.com/office/drawing/2014/main" id="{921B10DF-7DBB-400F-AAD5-23024C66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8983" y="58906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7">
              <a:extLst>
                <a:ext uri="{FF2B5EF4-FFF2-40B4-BE49-F238E27FC236}">
                  <a16:creationId xmlns:a16="http://schemas.microsoft.com/office/drawing/2014/main" id="{CEC03EB9-0E20-4DDD-8935-23AA8BCEA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4748" y="2269014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8">
              <a:extLst>
                <a:ext uri="{FF2B5EF4-FFF2-40B4-BE49-F238E27FC236}">
                  <a16:creationId xmlns:a16="http://schemas.microsoft.com/office/drawing/2014/main" id="{2F9F83B1-B5E6-4304-9303-B48CD1DEB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6654" y="119891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09">
              <a:extLst>
                <a:ext uri="{FF2B5EF4-FFF2-40B4-BE49-F238E27FC236}">
                  <a16:creationId xmlns:a16="http://schemas.microsoft.com/office/drawing/2014/main" id="{29336462-CA1B-45CD-B2E2-89473760F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851" y="1700235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10">
              <a:extLst>
                <a:ext uri="{FF2B5EF4-FFF2-40B4-BE49-F238E27FC236}">
                  <a16:creationId xmlns:a16="http://schemas.microsoft.com/office/drawing/2014/main" id="{CA498C4D-9C0D-48B5-A046-EDF0F0DC8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7" y="341230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1">
              <a:extLst>
                <a:ext uri="{FF2B5EF4-FFF2-40B4-BE49-F238E27FC236}">
                  <a16:creationId xmlns:a16="http://schemas.microsoft.com/office/drawing/2014/main" id="{B62164B6-B000-472E-B485-7EA03B0568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7906" y="142873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12">
              <a:extLst>
                <a:ext uri="{FF2B5EF4-FFF2-40B4-BE49-F238E27FC236}">
                  <a16:creationId xmlns:a16="http://schemas.microsoft.com/office/drawing/2014/main" id="{AD0CCD92-16E8-464D-8853-034C5A9D62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7409" y="91007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5">
              <a:extLst>
                <a:ext uri="{FF2B5EF4-FFF2-40B4-BE49-F238E27FC236}">
                  <a16:creationId xmlns:a16="http://schemas.microsoft.com/office/drawing/2014/main" id="{78F1B3FC-5BD3-4941-AA35-A227BC8E1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3378" y="27651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6">
              <a:extLst>
                <a:ext uri="{FF2B5EF4-FFF2-40B4-BE49-F238E27FC236}">
                  <a16:creationId xmlns:a16="http://schemas.microsoft.com/office/drawing/2014/main" id="{8152B1E2-813A-4C7F-BB51-307D862AF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4905" y="510935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7">
              <a:extLst>
                <a:ext uri="{FF2B5EF4-FFF2-40B4-BE49-F238E27FC236}">
                  <a16:creationId xmlns:a16="http://schemas.microsoft.com/office/drawing/2014/main" id="{041ED8E7-9760-43C4-9850-D289EE53C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3335" y="247888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8">
              <a:extLst>
                <a:ext uri="{FF2B5EF4-FFF2-40B4-BE49-F238E27FC236}">
                  <a16:creationId xmlns:a16="http://schemas.microsoft.com/office/drawing/2014/main" id="{52D6B24B-1BB7-48F5-A151-2E7446A91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1783" y="481031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9">
              <a:extLst>
                <a:ext uri="{FF2B5EF4-FFF2-40B4-BE49-F238E27FC236}">
                  <a16:creationId xmlns:a16="http://schemas.microsoft.com/office/drawing/2014/main" id="{24FB0643-43F1-4D32-9633-050BB640A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9921" y="4529838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1">
              <a:extLst>
                <a:ext uri="{FF2B5EF4-FFF2-40B4-BE49-F238E27FC236}">
                  <a16:creationId xmlns:a16="http://schemas.microsoft.com/office/drawing/2014/main" id="{1963CE3F-95F5-4D43-83D6-8777B0B965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0282" y="4268606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2">
              <a:extLst>
                <a:ext uri="{FF2B5EF4-FFF2-40B4-BE49-F238E27FC236}">
                  <a16:creationId xmlns:a16="http://schemas.microsoft.com/office/drawing/2014/main" id="{08327689-B3CC-4CBD-8BEF-3A50D1189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2058" y="37661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3">
              <a:extLst>
                <a:ext uri="{FF2B5EF4-FFF2-40B4-BE49-F238E27FC236}">
                  <a16:creationId xmlns:a16="http://schemas.microsoft.com/office/drawing/2014/main" id="{FEB24BE9-964A-4897-B0CA-2685EC9A8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6523" y="317009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4">
              <a:extLst>
                <a:ext uri="{FF2B5EF4-FFF2-40B4-BE49-F238E27FC236}">
                  <a16:creationId xmlns:a16="http://schemas.microsoft.com/office/drawing/2014/main" id="{55412F71-3B62-4477-ABDA-DF30C9247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7163" y="3410025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6">
              <a:extLst>
                <a:ext uri="{FF2B5EF4-FFF2-40B4-BE49-F238E27FC236}">
                  <a16:creationId xmlns:a16="http://schemas.microsoft.com/office/drawing/2014/main" id="{9115395A-C0EB-49B8-A381-B8490A22C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00898" y="40091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7">
              <a:extLst>
                <a:ext uri="{FF2B5EF4-FFF2-40B4-BE49-F238E27FC236}">
                  <a16:creationId xmlns:a16="http://schemas.microsoft.com/office/drawing/2014/main" id="{472CFABC-577B-4FCA-AB0C-09815D2319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35877" y="542184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21">
              <a:extLst>
                <a:ext uri="{FF2B5EF4-FFF2-40B4-BE49-F238E27FC236}">
                  <a16:creationId xmlns:a16="http://schemas.microsoft.com/office/drawing/2014/main" id="{D4549682-FEAB-4B49-B86F-35E2482D12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83868" y="573299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5">
              <a:extLst>
                <a:ext uri="{FF2B5EF4-FFF2-40B4-BE49-F238E27FC236}">
                  <a16:creationId xmlns:a16="http://schemas.microsoft.com/office/drawing/2014/main" id="{83473AF8-6AB3-40C9-8578-8B7FC2878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529" y="6498261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29">
              <a:extLst>
                <a:ext uri="{FF2B5EF4-FFF2-40B4-BE49-F238E27FC236}">
                  <a16:creationId xmlns:a16="http://schemas.microsoft.com/office/drawing/2014/main" id="{6995FD46-CD76-4B33-B2A7-2AE3A782E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751" y="5971706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31">
              <a:extLst>
                <a:ext uri="{FF2B5EF4-FFF2-40B4-BE49-F238E27FC236}">
                  <a16:creationId xmlns:a16="http://schemas.microsoft.com/office/drawing/2014/main" id="{3FB937FD-3222-4970-9112-D82EE7C09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3452" y="628112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32">
              <a:extLst>
                <a:ext uri="{FF2B5EF4-FFF2-40B4-BE49-F238E27FC236}">
                  <a16:creationId xmlns:a16="http://schemas.microsoft.com/office/drawing/2014/main" id="{FA7B971D-6739-4ADD-82F2-5EA9D229B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4632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33">
              <a:extLst>
                <a:ext uri="{FF2B5EF4-FFF2-40B4-BE49-F238E27FC236}">
                  <a16:creationId xmlns:a16="http://schemas.microsoft.com/office/drawing/2014/main" id="{405EDEAD-9FE7-4E24-A4BC-BFF68765D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545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34">
              <a:extLst>
                <a:ext uri="{FF2B5EF4-FFF2-40B4-BE49-F238E27FC236}">
                  <a16:creationId xmlns:a16="http://schemas.microsoft.com/office/drawing/2014/main" id="{C7AEF094-7042-457C-8968-E3263E072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8475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35">
              <a:extLst>
                <a:ext uri="{FF2B5EF4-FFF2-40B4-BE49-F238E27FC236}">
                  <a16:creationId xmlns:a16="http://schemas.microsoft.com/office/drawing/2014/main" id="{496CF2DE-FF8E-4F24-935F-52E5300DB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127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36">
              <a:extLst>
                <a:ext uri="{FF2B5EF4-FFF2-40B4-BE49-F238E27FC236}">
                  <a16:creationId xmlns:a16="http://schemas.microsoft.com/office/drawing/2014/main" id="{D3AD0644-32C0-41CD-9BCF-FC57BBE74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37">
              <a:extLst>
                <a:ext uri="{FF2B5EF4-FFF2-40B4-BE49-F238E27FC236}">
                  <a16:creationId xmlns:a16="http://schemas.microsoft.com/office/drawing/2014/main" id="{0A987D91-7B52-4180-96BD-9FA4C0BD5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8030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38">
              <a:extLst>
                <a:ext uri="{FF2B5EF4-FFF2-40B4-BE49-F238E27FC236}">
                  <a16:creationId xmlns:a16="http://schemas.microsoft.com/office/drawing/2014/main" id="{8858F89B-6C9F-4C56-9098-86E363A572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699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39">
              <a:extLst>
                <a:ext uri="{FF2B5EF4-FFF2-40B4-BE49-F238E27FC236}">
                  <a16:creationId xmlns:a16="http://schemas.microsoft.com/office/drawing/2014/main" id="{EFFA4C3F-E2E7-4166-909C-17D182C55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7807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40">
              <a:extLst>
                <a:ext uri="{FF2B5EF4-FFF2-40B4-BE49-F238E27FC236}">
                  <a16:creationId xmlns:a16="http://schemas.microsoft.com/office/drawing/2014/main" id="{D55033AC-2395-4172-8995-EC9FD9837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2771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41">
              <a:extLst>
                <a:ext uri="{FF2B5EF4-FFF2-40B4-BE49-F238E27FC236}">
                  <a16:creationId xmlns:a16="http://schemas.microsoft.com/office/drawing/2014/main" id="{CBBE8320-EFC0-4EDD-8261-155F36E2B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42">
              <a:extLst>
                <a:ext uri="{FF2B5EF4-FFF2-40B4-BE49-F238E27FC236}">
                  <a16:creationId xmlns:a16="http://schemas.microsoft.com/office/drawing/2014/main" id="{45192D34-00D8-48C1-975D-6B54636C7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4432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44">
              <a:extLst>
                <a:ext uri="{FF2B5EF4-FFF2-40B4-BE49-F238E27FC236}">
                  <a16:creationId xmlns:a16="http://schemas.microsoft.com/office/drawing/2014/main" id="{9FC6A9E0-005A-4A31-9BD1-C22484823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8222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45">
              <a:extLst>
                <a:ext uri="{FF2B5EF4-FFF2-40B4-BE49-F238E27FC236}">
                  <a16:creationId xmlns:a16="http://schemas.microsoft.com/office/drawing/2014/main" id="{BB488960-0771-4337-9C5B-EDC23D27B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6071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46">
              <a:extLst>
                <a:ext uri="{FF2B5EF4-FFF2-40B4-BE49-F238E27FC236}">
                  <a16:creationId xmlns:a16="http://schemas.microsoft.com/office/drawing/2014/main" id="{59A07F93-CCD4-4F15-9B9B-312EDCB5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130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47">
              <a:extLst>
                <a:ext uri="{FF2B5EF4-FFF2-40B4-BE49-F238E27FC236}">
                  <a16:creationId xmlns:a16="http://schemas.microsoft.com/office/drawing/2014/main" id="{FAE7D80C-58D7-41AB-8159-310972A33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3275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48">
              <a:extLst>
                <a:ext uri="{FF2B5EF4-FFF2-40B4-BE49-F238E27FC236}">
                  <a16:creationId xmlns:a16="http://schemas.microsoft.com/office/drawing/2014/main" id="{273DEEF8-E870-46C8-B781-894E2C9E69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8532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49">
              <a:extLst>
                <a:ext uri="{FF2B5EF4-FFF2-40B4-BE49-F238E27FC236}">
                  <a16:creationId xmlns:a16="http://schemas.microsoft.com/office/drawing/2014/main" id="{B258A364-5E27-425C-B76A-C25E1C575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7146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62">
              <a:extLst>
                <a:ext uri="{FF2B5EF4-FFF2-40B4-BE49-F238E27FC236}">
                  <a16:creationId xmlns:a16="http://schemas.microsoft.com/office/drawing/2014/main" id="{020B9B49-D2D6-481D-8817-6D3C022F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8964" y="2950571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63">
              <a:extLst>
                <a:ext uri="{FF2B5EF4-FFF2-40B4-BE49-F238E27FC236}">
                  <a16:creationId xmlns:a16="http://schemas.microsoft.com/office/drawing/2014/main" id="{A998D017-6FB2-4DC5-A330-2991B0981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0322" y="4089184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64">
              <a:extLst>
                <a:ext uri="{FF2B5EF4-FFF2-40B4-BE49-F238E27FC236}">
                  <a16:creationId xmlns:a16="http://schemas.microsoft.com/office/drawing/2014/main" id="{0AF6EB79-5101-4605-B185-9F13275EAC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273" y="26822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65">
              <a:extLst>
                <a:ext uri="{FF2B5EF4-FFF2-40B4-BE49-F238E27FC236}">
                  <a16:creationId xmlns:a16="http://schemas.microsoft.com/office/drawing/2014/main" id="{188E2430-B814-4FDB-90BC-C9A8B1EB4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904" y="382627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66">
              <a:extLst>
                <a:ext uri="{FF2B5EF4-FFF2-40B4-BE49-F238E27FC236}">
                  <a16:creationId xmlns:a16="http://schemas.microsoft.com/office/drawing/2014/main" id="{2F2F3319-B962-48DA-9D60-6A6E5B1102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86" y="53727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67">
              <a:extLst>
                <a:ext uri="{FF2B5EF4-FFF2-40B4-BE49-F238E27FC236}">
                  <a16:creationId xmlns:a16="http://schemas.microsoft.com/office/drawing/2014/main" id="{B90BB3CC-7065-46AE-B518-B9B3D9E3F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56866" y="4588736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68">
              <a:extLst>
                <a:ext uri="{FF2B5EF4-FFF2-40B4-BE49-F238E27FC236}">
                  <a16:creationId xmlns:a16="http://schemas.microsoft.com/office/drawing/2014/main" id="{C122E3A7-3470-4471-BF93-086323C9B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4254" y="324599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69">
              <a:extLst>
                <a:ext uri="{FF2B5EF4-FFF2-40B4-BE49-F238E27FC236}">
                  <a16:creationId xmlns:a16="http://schemas.microsoft.com/office/drawing/2014/main" id="{52E68165-B3FF-4512-8EE2-8466D2D32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63511" y="5654959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70">
              <a:extLst>
                <a:ext uri="{FF2B5EF4-FFF2-40B4-BE49-F238E27FC236}">
                  <a16:creationId xmlns:a16="http://schemas.microsoft.com/office/drawing/2014/main" id="{C52609C3-4C0C-46F1-A5B8-0AADBCBCA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27724" y="624670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71">
              <a:extLst>
                <a:ext uri="{FF2B5EF4-FFF2-40B4-BE49-F238E27FC236}">
                  <a16:creationId xmlns:a16="http://schemas.microsoft.com/office/drawing/2014/main" id="{290F44F5-E287-4918-A37A-813C7A52E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5054" y="513430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72">
              <a:extLst>
                <a:ext uri="{FF2B5EF4-FFF2-40B4-BE49-F238E27FC236}">
                  <a16:creationId xmlns:a16="http://schemas.microsoft.com/office/drawing/2014/main" id="{0DDCDDE6-25BF-48B7-9B89-465D56BF4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1791" y="490745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73">
              <a:extLst>
                <a:ext uri="{FF2B5EF4-FFF2-40B4-BE49-F238E27FC236}">
                  <a16:creationId xmlns:a16="http://schemas.microsoft.com/office/drawing/2014/main" id="{9B990E1E-D49A-4015-B41C-572781B77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64" y="4407815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74">
              <a:extLst>
                <a:ext uri="{FF2B5EF4-FFF2-40B4-BE49-F238E27FC236}">
                  <a16:creationId xmlns:a16="http://schemas.microsoft.com/office/drawing/2014/main" id="{02735837-2B24-4A40-AE64-8E141161E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616" y="598809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75">
              <a:extLst>
                <a:ext uri="{FF2B5EF4-FFF2-40B4-BE49-F238E27FC236}">
                  <a16:creationId xmlns:a16="http://schemas.microsoft.com/office/drawing/2014/main" id="{FE60BBB5-F4AF-4172-B73C-AADA3B3AB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625" y="2442495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77">
              <a:extLst>
                <a:ext uri="{FF2B5EF4-FFF2-40B4-BE49-F238E27FC236}">
                  <a16:creationId xmlns:a16="http://schemas.microsoft.com/office/drawing/2014/main" id="{43AD395E-58FD-45B9-89FD-2FA27F5EF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871" y="360677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85">
              <a:extLst>
                <a:ext uri="{FF2B5EF4-FFF2-40B4-BE49-F238E27FC236}">
                  <a16:creationId xmlns:a16="http://schemas.microsoft.com/office/drawing/2014/main" id="{EE32EE59-64BC-4A86-88CA-792EEF341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1130" y="6434597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87">
              <a:extLst>
                <a:ext uri="{FF2B5EF4-FFF2-40B4-BE49-F238E27FC236}">
                  <a16:creationId xmlns:a16="http://schemas.microsoft.com/office/drawing/2014/main" id="{3CF430AC-3D4F-48FC-88B6-3D9D42874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18609" y="6657631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88">
              <a:extLst>
                <a:ext uri="{FF2B5EF4-FFF2-40B4-BE49-F238E27FC236}">
                  <a16:creationId xmlns:a16="http://schemas.microsoft.com/office/drawing/2014/main" id="{3DDB8D8D-BF91-4F27-A8C9-18A3B5DDB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9170" y="5704047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91">
              <a:extLst>
                <a:ext uri="{FF2B5EF4-FFF2-40B4-BE49-F238E27FC236}">
                  <a16:creationId xmlns:a16="http://schemas.microsoft.com/office/drawing/2014/main" id="{D1163852-5DE9-4D3B-9330-B8BBC76B91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8166" y="276408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92">
              <a:extLst>
                <a:ext uri="{FF2B5EF4-FFF2-40B4-BE49-F238E27FC236}">
                  <a16:creationId xmlns:a16="http://schemas.microsoft.com/office/drawing/2014/main" id="{077169E8-E302-4B37-B103-B67237964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7206" y="2420506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93">
              <a:extLst>
                <a:ext uri="{FF2B5EF4-FFF2-40B4-BE49-F238E27FC236}">
                  <a16:creationId xmlns:a16="http://schemas.microsoft.com/office/drawing/2014/main" id="{EC7EC428-3005-4B18-A21F-BE5B62447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8" y="3285274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94">
              <a:extLst>
                <a:ext uri="{FF2B5EF4-FFF2-40B4-BE49-F238E27FC236}">
                  <a16:creationId xmlns:a16="http://schemas.microsoft.com/office/drawing/2014/main" id="{D239D59F-6C16-4803-8B2A-B1C99DDC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1814" y="5367453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95">
              <a:extLst>
                <a:ext uri="{FF2B5EF4-FFF2-40B4-BE49-F238E27FC236}">
                  <a16:creationId xmlns:a16="http://schemas.microsoft.com/office/drawing/2014/main" id="{0CFE520E-90F8-4127-BADE-86AFF62C8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0165" y="3055861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96">
              <a:extLst>
                <a:ext uri="{FF2B5EF4-FFF2-40B4-BE49-F238E27FC236}">
                  <a16:creationId xmlns:a16="http://schemas.microsoft.com/office/drawing/2014/main" id="{866B23E7-F640-4C83-8307-AA6D07E80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5551" y="3575426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97">
              <a:extLst>
                <a:ext uri="{FF2B5EF4-FFF2-40B4-BE49-F238E27FC236}">
                  <a16:creationId xmlns:a16="http://schemas.microsoft.com/office/drawing/2014/main" id="{8FB21945-F4E7-40C4-84A2-6398306C74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54863" y="4784277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98">
              <a:extLst>
                <a:ext uri="{FF2B5EF4-FFF2-40B4-BE49-F238E27FC236}">
                  <a16:creationId xmlns:a16="http://schemas.microsoft.com/office/drawing/2014/main" id="{3F76A74E-B74A-44E1-9BD6-3C911CD26D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7348" y="4265818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99">
              <a:extLst>
                <a:ext uri="{FF2B5EF4-FFF2-40B4-BE49-F238E27FC236}">
                  <a16:creationId xmlns:a16="http://schemas.microsoft.com/office/drawing/2014/main" id="{EF7CBD61-ED7E-44CC-8F4E-150AF7331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40243" y="447367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00">
              <a:extLst>
                <a:ext uri="{FF2B5EF4-FFF2-40B4-BE49-F238E27FC236}">
                  <a16:creationId xmlns:a16="http://schemas.microsoft.com/office/drawing/2014/main" id="{A7A0A3D0-8F91-43E1-8A8F-40FD46039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9752" y="38942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01">
              <a:extLst>
                <a:ext uri="{FF2B5EF4-FFF2-40B4-BE49-F238E27FC236}">
                  <a16:creationId xmlns:a16="http://schemas.microsoft.com/office/drawing/2014/main" id="{B300EB2B-7443-4AF3-9B8B-B4AC70942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4469" y="510246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02">
              <a:extLst>
                <a:ext uri="{FF2B5EF4-FFF2-40B4-BE49-F238E27FC236}">
                  <a16:creationId xmlns:a16="http://schemas.microsoft.com/office/drawing/2014/main" id="{C2E684CF-AA14-48C0-8C54-1BB4DE92B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0648" y="5662850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03">
              <a:extLst>
                <a:ext uri="{FF2B5EF4-FFF2-40B4-BE49-F238E27FC236}">
                  <a16:creationId xmlns:a16="http://schemas.microsoft.com/office/drawing/2014/main" id="{2485870E-75CA-4507-9D19-C1BD3D39C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73556" y="593327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04">
              <a:extLst>
                <a:ext uri="{FF2B5EF4-FFF2-40B4-BE49-F238E27FC236}">
                  <a16:creationId xmlns:a16="http://schemas.microsoft.com/office/drawing/2014/main" id="{23379A7C-F604-4B8D-A05E-1DCFE1059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9016" y="246418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13">
              <a:extLst>
                <a:ext uri="{FF2B5EF4-FFF2-40B4-BE49-F238E27FC236}">
                  <a16:creationId xmlns:a16="http://schemas.microsoft.com/office/drawing/2014/main" id="{32D0D3DC-15BB-4CB3-B0CF-45FEDD833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0357" y="4852103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14">
              <a:extLst>
                <a:ext uri="{FF2B5EF4-FFF2-40B4-BE49-F238E27FC236}">
                  <a16:creationId xmlns:a16="http://schemas.microsoft.com/office/drawing/2014/main" id="{0430102D-685B-41EE-B8F6-4FF641A07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3761" y="361841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15">
              <a:extLst>
                <a:ext uri="{FF2B5EF4-FFF2-40B4-BE49-F238E27FC236}">
                  <a16:creationId xmlns:a16="http://schemas.microsoft.com/office/drawing/2014/main" id="{BA3C3195-6DC3-41E2-9C22-1CB7E97B0D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8048" y="428127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17">
              <a:extLst>
                <a:ext uri="{FF2B5EF4-FFF2-40B4-BE49-F238E27FC236}">
                  <a16:creationId xmlns:a16="http://schemas.microsoft.com/office/drawing/2014/main" id="{546EEEF1-2858-4654-8A62-7B06A08D3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5365" y="597695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18">
              <a:extLst>
                <a:ext uri="{FF2B5EF4-FFF2-40B4-BE49-F238E27FC236}">
                  <a16:creationId xmlns:a16="http://schemas.microsoft.com/office/drawing/2014/main" id="{C93C1297-812D-449E-8D30-2F9124E8D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14781" y="655463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19">
              <a:extLst>
                <a:ext uri="{FF2B5EF4-FFF2-40B4-BE49-F238E27FC236}">
                  <a16:creationId xmlns:a16="http://schemas.microsoft.com/office/drawing/2014/main" id="{ACD2A60C-3D88-4518-A7B5-952385E0F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01455" y="628626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8">
              <a:extLst>
                <a:ext uri="{FF2B5EF4-FFF2-40B4-BE49-F238E27FC236}">
                  <a16:creationId xmlns:a16="http://schemas.microsoft.com/office/drawing/2014/main" id="{DC8431AB-4376-4EFA-8EDE-5FDE494DF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2287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8">
              <a:extLst>
                <a:ext uri="{FF2B5EF4-FFF2-40B4-BE49-F238E27FC236}">
                  <a16:creationId xmlns:a16="http://schemas.microsoft.com/office/drawing/2014/main" id="{56BA3CB1-5958-4836-A7A0-6ACB1CE03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2464" y="9710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106">
              <a:extLst>
                <a:ext uri="{FF2B5EF4-FFF2-40B4-BE49-F238E27FC236}">
                  <a16:creationId xmlns:a16="http://schemas.microsoft.com/office/drawing/2014/main" id="{A89D2101-6C59-4980-BE42-223BF06FE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1618" y="671409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69674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706" y="4333514"/>
            <a:ext cx="9850100" cy="1325563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Avenir Next LT Pro"/>
              </a:rPr>
              <a:t>Emma Pistrichová</a:t>
            </a:r>
            <a:r>
              <a:rPr lang="en-US" sz="2800" dirty="0"/>
              <a:t> </a:t>
            </a:r>
            <a:r>
              <a:rPr lang="en-US" sz="2800" err="1"/>
              <a:t>Republika</a:t>
            </a:r>
            <a:r>
              <a:rPr lang="en-US" sz="2800" dirty="0"/>
              <a:t> v kriz</a:t>
            </a:r>
            <a:r>
              <a:rPr lang="en-US" sz="2800" dirty="0">
                <a:solidFill>
                  <a:srgbClr val="243341"/>
                </a:solidFill>
              </a:rPr>
              <a:t>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       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   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Modern Love"/>
              </a:rPr>
              <a:t>                                                    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  <a:latin typeface="Modern Love"/>
              </a:rPr>
            </a:br>
            <a:br>
              <a:rPr lang="en-US" sz="2800" dirty="0">
                <a:latin typeface="Modern Love"/>
              </a:rPr>
            </a:br>
            <a:br>
              <a:rPr lang="en-US" sz="2800" dirty="0">
                <a:latin typeface="Modern Love"/>
              </a:rPr>
            </a:br>
            <a:br>
              <a:rPr lang="en-US" sz="2800" dirty="0">
                <a:latin typeface="Modern Love"/>
              </a:rPr>
            </a:b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Modern Love"/>
              </a:rPr>
              <a:t>                                                                                                                                        </a:t>
            </a:r>
            <a:br>
              <a:rPr lang="en-US" sz="2800" dirty="0">
                <a:latin typeface="Modern Love"/>
              </a:rPr>
            </a:b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Modern Love"/>
              </a:rPr>
              <a:t>                                                  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  <a:latin typeface="Modern Love"/>
              </a:rPr>
            </a:b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Modern Love"/>
              </a:rPr>
              <a:t>          </a:t>
            </a:r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Helena </a:t>
            </a:r>
            <a:r>
              <a:rPr lang="en-US" sz="280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Šťávová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err="1">
                <a:solidFill>
                  <a:schemeClr val="accent1">
                    <a:lumMod val="75000"/>
                  </a:schemeClr>
                </a:solidFill>
              </a:rPr>
              <a:t>Každodenní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chaos </a:t>
            </a:r>
            <a:r>
              <a:rPr lang="en-US" sz="3200" dirty="0"/>
              <a:t> </a:t>
            </a: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endParaRPr lang="en-US" sz="3200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90F694D-CF8D-4D45-95BD-7C67905494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136" y="950706"/>
            <a:ext cx="5145993" cy="377154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93BC355-C934-4D06-BB65-0424CF34AD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9803" y="954732"/>
            <a:ext cx="3742344" cy="511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88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43" y="333511"/>
            <a:ext cx="10573962" cy="62197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dirty="0"/>
              <a:t>Nela Bílková </a:t>
            </a:r>
            <a:r>
              <a:rPr lang="en-US" sz="3200" dirty="0" err="1">
                <a:latin typeface="Avenir Next LT Pro"/>
              </a:rPr>
              <a:t>Uvězněni</a:t>
            </a:r>
            <a:r>
              <a:rPr lang="en-US" sz="3200" dirty="0"/>
              <a:t>  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CB9C70C-9B50-4D83-B8B9-1A0FFA2CB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52693" y="20697"/>
            <a:ext cx="1862695" cy="6816606"/>
            <a:chOff x="9952693" y="20697"/>
            <a:chExt cx="1862695" cy="6816606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6E1E57A5-A4F5-41D5-9E12-FA9144457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674062" y="20697"/>
              <a:ext cx="1141326" cy="6816606"/>
              <a:chOff x="5889776" y="13394"/>
              <a:chExt cx="1141326" cy="6816606"/>
            </a:xfrm>
          </p:grpSpPr>
          <p:sp>
            <p:nvSpPr>
              <p:cNvPr id="159" name="Freeform 8">
                <a:extLst>
                  <a:ext uri="{FF2B5EF4-FFF2-40B4-BE49-F238E27FC236}">
                    <a16:creationId xmlns:a16="http://schemas.microsoft.com/office/drawing/2014/main" id="{ADBCFAC3-B2EB-4241-B9C9-AC317FCE77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8443" y="671857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10">
                <a:extLst>
                  <a:ext uri="{FF2B5EF4-FFF2-40B4-BE49-F238E27FC236}">
                    <a16:creationId xmlns:a16="http://schemas.microsoft.com/office/drawing/2014/main" id="{86F38B84-C3BC-48A8-9EEF-3077223C40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5468" y="152241"/>
                <a:ext cx="138242" cy="88130"/>
              </a:xfrm>
              <a:custGeom>
                <a:avLst/>
                <a:gdLst>
                  <a:gd name="T0" fmla="*/ 22 w 42"/>
                  <a:gd name="T1" fmla="*/ 0 h 29"/>
                  <a:gd name="T2" fmla="*/ 14 w 42"/>
                  <a:gd name="T3" fmla="*/ 25 h 29"/>
                  <a:gd name="T4" fmla="*/ 22 w 42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9">
                    <a:moveTo>
                      <a:pt x="22" y="0"/>
                    </a:moveTo>
                    <a:cubicBezTo>
                      <a:pt x="42" y="7"/>
                      <a:pt x="28" y="29"/>
                      <a:pt x="14" y="25"/>
                    </a:cubicBezTo>
                    <a:cubicBezTo>
                      <a:pt x="0" y="18"/>
                      <a:pt x="8" y="1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15">
                <a:extLst>
                  <a:ext uri="{FF2B5EF4-FFF2-40B4-BE49-F238E27FC236}">
                    <a16:creationId xmlns:a16="http://schemas.microsoft.com/office/drawing/2014/main" id="{E288352D-6F27-4727-9241-658737B623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9398" y="666438"/>
                <a:ext cx="121406" cy="72626"/>
              </a:xfrm>
              <a:custGeom>
                <a:avLst/>
                <a:gdLst>
                  <a:gd name="T0" fmla="*/ 16 w 37"/>
                  <a:gd name="T1" fmla="*/ 0 h 24"/>
                  <a:gd name="T2" fmla="*/ 11 w 37"/>
                  <a:gd name="T3" fmla="*/ 24 h 24"/>
                  <a:gd name="T4" fmla="*/ 16 w 37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4">
                    <a:moveTo>
                      <a:pt x="16" y="0"/>
                    </a:moveTo>
                    <a:cubicBezTo>
                      <a:pt x="37" y="6"/>
                      <a:pt x="30" y="20"/>
                      <a:pt x="11" y="24"/>
                    </a:cubicBezTo>
                    <a:cubicBezTo>
                      <a:pt x="0" y="17"/>
                      <a:pt x="5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18">
                <a:extLst>
                  <a:ext uri="{FF2B5EF4-FFF2-40B4-BE49-F238E27FC236}">
                    <a16:creationId xmlns:a16="http://schemas.microsoft.com/office/drawing/2014/main" id="{6AC265CB-8E11-45EF-8A58-9FCB96E0D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2812" y="409695"/>
                <a:ext cx="138242" cy="78339"/>
              </a:xfrm>
              <a:custGeom>
                <a:avLst/>
                <a:gdLst>
                  <a:gd name="T0" fmla="*/ 6 w 42"/>
                  <a:gd name="T1" fmla="*/ 6 h 26"/>
                  <a:gd name="T2" fmla="*/ 21 w 42"/>
                  <a:gd name="T3" fmla="*/ 26 h 26"/>
                  <a:gd name="T4" fmla="*/ 6 w 42"/>
                  <a:gd name="T5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6">
                    <a:moveTo>
                      <a:pt x="6" y="6"/>
                    </a:moveTo>
                    <a:cubicBezTo>
                      <a:pt x="25" y="0"/>
                      <a:pt x="42" y="17"/>
                      <a:pt x="21" y="26"/>
                    </a:cubicBezTo>
                    <a:cubicBezTo>
                      <a:pt x="9" y="26"/>
                      <a:pt x="0" y="16"/>
                      <a:pt x="6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19">
                <a:extLst>
                  <a:ext uri="{FF2B5EF4-FFF2-40B4-BE49-F238E27FC236}">
                    <a16:creationId xmlns:a16="http://schemas.microsoft.com/office/drawing/2014/main" id="{DABD6D60-E6DC-4EFB-B755-7954BBAB80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2730" y="2096571"/>
                <a:ext cx="124951" cy="69362"/>
              </a:xfrm>
              <a:custGeom>
                <a:avLst/>
                <a:gdLst>
                  <a:gd name="T0" fmla="*/ 16 w 38"/>
                  <a:gd name="T1" fmla="*/ 0 h 23"/>
                  <a:gd name="T2" fmla="*/ 10 w 38"/>
                  <a:gd name="T3" fmla="*/ 23 h 23"/>
                  <a:gd name="T4" fmla="*/ 1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16" y="0"/>
                    </a:moveTo>
                    <a:cubicBezTo>
                      <a:pt x="38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20">
                <a:extLst>
                  <a:ext uri="{FF2B5EF4-FFF2-40B4-BE49-F238E27FC236}">
                    <a16:creationId xmlns:a16="http://schemas.microsoft.com/office/drawing/2014/main" id="{CF6F209B-B481-49BF-87A6-6201C22D8D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97493" y="2294129"/>
                <a:ext cx="128495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22">
                <a:extLst>
                  <a:ext uri="{FF2B5EF4-FFF2-40B4-BE49-F238E27FC236}">
                    <a16:creationId xmlns:a16="http://schemas.microsoft.com/office/drawing/2014/main" id="{F1FA7743-5F0C-45CC-8886-3340214982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6832" y="1123972"/>
                <a:ext cx="150648" cy="99554"/>
              </a:xfrm>
              <a:custGeom>
                <a:avLst/>
                <a:gdLst>
                  <a:gd name="T0" fmla="*/ 26 w 46"/>
                  <a:gd name="T1" fmla="*/ 0 h 33"/>
                  <a:gd name="T2" fmla="*/ 38 w 46"/>
                  <a:gd name="T3" fmla="*/ 22 h 33"/>
                  <a:gd name="T4" fmla="*/ 26 w 46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33">
                    <a:moveTo>
                      <a:pt x="26" y="0"/>
                    </a:moveTo>
                    <a:cubicBezTo>
                      <a:pt x="29" y="0"/>
                      <a:pt x="46" y="16"/>
                      <a:pt x="38" y="22"/>
                    </a:cubicBezTo>
                    <a:cubicBezTo>
                      <a:pt x="16" y="33"/>
                      <a:pt x="0" y="5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23">
                <a:extLst>
                  <a:ext uri="{FF2B5EF4-FFF2-40B4-BE49-F238E27FC236}">
                    <a16:creationId xmlns:a16="http://schemas.microsoft.com/office/drawing/2014/main" id="{916D9D0F-5354-4875-9938-6387BFAEA3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0519" y="911406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8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10"/>
                      <a:pt x="28" y="27"/>
                      <a:pt x="8" y="20"/>
                    </a:cubicBezTo>
                    <a:cubicBezTo>
                      <a:pt x="0" y="8"/>
                      <a:pt x="7" y="2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26">
                <a:extLst>
                  <a:ext uri="{FF2B5EF4-FFF2-40B4-BE49-F238E27FC236}">
                    <a16:creationId xmlns:a16="http://schemas.microsoft.com/office/drawing/2014/main" id="{0E294183-C628-4365-B907-E607D3DB12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7743" y="1395113"/>
                <a:ext cx="127608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5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2"/>
                      <a:pt x="36" y="26"/>
                      <a:pt x="20" y="25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27">
                <a:extLst>
                  <a:ext uri="{FF2B5EF4-FFF2-40B4-BE49-F238E27FC236}">
                    <a16:creationId xmlns:a16="http://schemas.microsoft.com/office/drawing/2014/main" id="{86EA8FAD-5BF8-4312-84E8-774BCEBB41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8219" y="1832215"/>
                <a:ext cx="131153" cy="93843"/>
              </a:xfrm>
              <a:custGeom>
                <a:avLst/>
                <a:gdLst>
                  <a:gd name="T0" fmla="*/ 22 w 40"/>
                  <a:gd name="T1" fmla="*/ 0 h 31"/>
                  <a:gd name="T2" fmla="*/ 16 w 40"/>
                  <a:gd name="T3" fmla="*/ 25 h 31"/>
                  <a:gd name="T4" fmla="*/ 22 w 40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1">
                    <a:moveTo>
                      <a:pt x="22" y="0"/>
                    </a:moveTo>
                    <a:cubicBezTo>
                      <a:pt x="39" y="3"/>
                      <a:pt x="40" y="31"/>
                      <a:pt x="16" y="25"/>
                    </a:cubicBezTo>
                    <a:cubicBezTo>
                      <a:pt x="0" y="7"/>
                      <a:pt x="13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28">
                <a:extLst>
                  <a:ext uri="{FF2B5EF4-FFF2-40B4-BE49-F238E27FC236}">
                    <a16:creationId xmlns:a16="http://schemas.microsoft.com/office/drawing/2014/main" id="{3464AF92-0BBD-433C-B88A-B18E00B14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5303" y="1609623"/>
                <a:ext cx="127608" cy="69362"/>
              </a:xfrm>
              <a:custGeom>
                <a:avLst/>
                <a:gdLst>
                  <a:gd name="T0" fmla="*/ 16 w 39"/>
                  <a:gd name="T1" fmla="*/ 0 h 23"/>
                  <a:gd name="T2" fmla="*/ 11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7"/>
                      <a:pt x="31" y="17"/>
                      <a:pt x="11" y="23"/>
                    </a:cubicBezTo>
                    <a:cubicBezTo>
                      <a:pt x="0" y="16"/>
                      <a:pt x="4" y="2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30">
                <a:extLst>
                  <a:ext uri="{FF2B5EF4-FFF2-40B4-BE49-F238E27FC236}">
                    <a16:creationId xmlns:a16="http://schemas.microsoft.com/office/drawing/2014/main" id="{F4CE669E-8A98-4951-BC23-D1A03B0181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0553" y="1152725"/>
                <a:ext cx="9748" cy="5712"/>
              </a:xfrm>
              <a:custGeom>
                <a:avLst/>
                <a:gdLst>
                  <a:gd name="T0" fmla="*/ 1 w 3"/>
                  <a:gd name="T1" fmla="*/ 0 h 2"/>
                  <a:gd name="T2" fmla="*/ 2 w 3"/>
                  <a:gd name="T3" fmla="*/ 2 h 2"/>
                  <a:gd name="T4" fmla="*/ 1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1"/>
                      <a:pt x="3" y="2"/>
                      <a:pt x="2" y="2"/>
                    </a:cubicBezTo>
                    <a:cubicBezTo>
                      <a:pt x="1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43">
                <a:extLst>
                  <a:ext uri="{FF2B5EF4-FFF2-40B4-BE49-F238E27FC236}">
                    <a16:creationId xmlns:a16="http://schemas.microsoft.com/office/drawing/2014/main" id="{5BB7130C-3DF5-4615-BD83-A75F700915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34545" y="860614"/>
                <a:ext cx="143559" cy="75075"/>
              </a:xfrm>
              <a:custGeom>
                <a:avLst/>
                <a:gdLst>
                  <a:gd name="T0" fmla="*/ 28 w 44"/>
                  <a:gd name="T1" fmla="*/ 0 h 25"/>
                  <a:gd name="T2" fmla="*/ 25 w 44"/>
                  <a:gd name="T3" fmla="*/ 25 h 25"/>
                  <a:gd name="T4" fmla="*/ 28 w 44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5">
                    <a:moveTo>
                      <a:pt x="28" y="0"/>
                    </a:moveTo>
                    <a:cubicBezTo>
                      <a:pt x="44" y="2"/>
                      <a:pt x="38" y="22"/>
                      <a:pt x="25" y="25"/>
                    </a:cubicBezTo>
                    <a:cubicBezTo>
                      <a:pt x="0" y="25"/>
                      <a:pt x="9" y="5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51">
                <a:extLst>
                  <a:ext uri="{FF2B5EF4-FFF2-40B4-BE49-F238E27FC236}">
                    <a16:creationId xmlns:a16="http://schemas.microsoft.com/office/drawing/2014/main" id="{EACB7AF9-EA00-4414-8437-3FDDB2E082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7514" y="1015030"/>
                <a:ext cx="115202" cy="90579"/>
              </a:xfrm>
              <a:custGeom>
                <a:avLst/>
                <a:gdLst>
                  <a:gd name="T0" fmla="*/ 19 w 35"/>
                  <a:gd name="T1" fmla="*/ 0 h 30"/>
                  <a:gd name="T2" fmla="*/ 33 w 35"/>
                  <a:gd name="T3" fmla="*/ 15 h 30"/>
                  <a:gd name="T4" fmla="*/ 25 w 35"/>
                  <a:gd name="T5" fmla="*/ 19 h 30"/>
                  <a:gd name="T6" fmla="*/ 19 w 35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0">
                    <a:moveTo>
                      <a:pt x="19" y="0"/>
                    </a:moveTo>
                    <a:cubicBezTo>
                      <a:pt x="26" y="0"/>
                      <a:pt x="35" y="8"/>
                      <a:pt x="33" y="15"/>
                    </a:cubicBezTo>
                    <a:cubicBezTo>
                      <a:pt x="30" y="12"/>
                      <a:pt x="27" y="17"/>
                      <a:pt x="25" y="19"/>
                    </a:cubicBezTo>
                    <a:cubicBezTo>
                      <a:pt x="7" y="30"/>
                      <a:pt x="0" y="5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52">
                <a:extLst>
                  <a:ext uri="{FF2B5EF4-FFF2-40B4-BE49-F238E27FC236}">
                    <a16:creationId xmlns:a16="http://schemas.microsoft.com/office/drawing/2014/main" id="{FC2519C3-3C5A-43C9-9ECF-D097278C18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4519" y="450599"/>
                <a:ext cx="118747" cy="81603"/>
              </a:xfrm>
              <a:custGeom>
                <a:avLst/>
                <a:gdLst>
                  <a:gd name="T0" fmla="*/ 21 w 36"/>
                  <a:gd name="T1" fmla="*/ 0 h 27"/>
                  <a:gd name="T2" fmla="*/ 22 w 36"/>
                  <a:gd name="T3" fmla="*/ 27 h 27"/>
                  <a:gd name="T4" fmla="*/ 21 w 36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21" y="0"/>
                    </a:moveTo>
                    <a:cubicBezTo>
                      <a:pt x="33" y="3"/>
                      <a:pt x="36" y="23"/>
                      <a:pt x="22" y="27"/>
                    </a:cubicBezTo>
                    <a:cubicBezTo>
                      <a:pt x="3" y="25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53">
                <a:extLst>
                  <a:ext uri="{FF2B5EF4-FFF2-40B4-BE49-F238E27FC236}">
                    <a16:creationId xmlns:a16="http://schemas.microsoft.com/office/drawing/2014/main" id="{62D72422-4E61-4321-BD7E-B56CC4B1A8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600" y="1253803"/>
                <a:ext cx="127608" cy="79154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54">
                <a:extLst>
                  <a:ext uri="{FF2B5EF4-FFF2-40B4-BE49-F238E27FC236}">
                    <a16:creationId xmlns:a16="http://schemas.microsoft.com/office/drawing/2014/main" id="{05F207C0-A03D-4E9A-803E-D82A7BA7E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447" y="614227"/>
                <a:ext cx="134697" cy="105266"/>
              </a:xfrm>
              <a:custGeom>
                <a:avLst/>
                <a:gdLst>
                  <a:gd name="T0" fmla="*/ 28 w 41"/>
                  <a:gd name="T1" fmla="*/ 2 h 35"/>
                  <a:gd name="T2" fmla="*/ 40 w 41"/>
                  <a:gd name="T3" fmla="*/ 21 h 35"/>
                  <a:gd name="T4" fmla="*/ 28 w 41"/>
                  <a:gd name="T5" fmla="*/ 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5">
                    <a:moveTo>
                      <a:pt x="28" y="2"/>
                    </a:moveTo>
                    <a:cubicBezTo>
                      <a:pt x="37" y="0"/>
                      <a:pt x="41" y="13"/>
                      <a:pt x="40" y="21"/>
                    </a:cubicBezTo>
                    <a:cubicBezTo>
                      <a:pt x="22" y="35"/>
                      <a:pt x="0" y="10"/>
                      <a:pt x="28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55">
                <a:extLst>
                  <a:ext uri="{FF2B5EF4-FFF2-40B4-BE49-F238E27FC236}">
                    <a16:creationId xmlns:a16="http://schemas.microsoft.com/office/drawing/2014/main" id="{255DAFDD-E023-4FF2-A2A7-6F405C8FCB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460" y="1463404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56">
                <a:extLst>
                  <a:ext uri="{FF2B5EF4-FFF2-40B4-BE49-F238E27FC236}">
                    <a16:creationId xmlns:a16="http://schemas.microsoft.com/office/drawing/2014/main" id="{75169B61-B4D2-4C2A-BF18-EB0AC8DE6A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156" y="2293440"/>
                <a:ext cx="128495" cy="72626"/>
              </a:xfrm>
              <a:custGeom>
                <a:avLst/>
                <a:gdLst>
                  <a:gd name="T0" fmla="*/ 21 w 39"/>
                  <a:gd name="T1" fmla="*/ 0 h 24"/>
                  <a:gd name="T2" fmla="*/ 22 w 39"/>
                  <a:gd name="T3" fmla="*/ 24 h 24"/>
                  <a:gd name="T4" fmla="*/ 21 w 39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4">
                    <a:moveTo>
                      <a:pt x="21" y="0"/>
                    </a:moveTo>
                    <a:cubicBezTo>
                      <a:pt x="37" y="0"/>
                      <a:pt x="39" y="23"/>
                      <a:pt x="22" y="24"/>
                    </a:cubicBezTo>
                    <a:cubicBezTo>
                      <a:pt x="7" y="22"/>
                      <a:pt x="0" y="5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57">
                <a:extLst>
                  <a:ext uri="{FF2B5EF4-FFF2-40B4-BE49-F238E27FC236}">
                    <a16:creationId xmlns:a16="http://schemas.microsoft.com/office/drawing/2014/main" id="{32FBF9CB-F983-4A89-A0D9-37056BB65B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609" y="1673149"/>
                <a:ext cx="140901" cy="93843"/>
              </a:xfrm>
              <a:custGeom>
                <a:avLst/>
                <a:gdLst>
                  <a:gd name="T0" fmla="*/ 27 w 43"/>
                  <a:gd name="T1" fmla="*/ 3 h 31"/>
                  <a:gd name="T2" fmla="*/ 40 w 43"/>
                  <a:gd name="T3" fmla="*/ 23 h 31"/>
                  <a:gd name="T4" fmla="*/ 27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7" y="3"/>
                    </a:moveTo>
                    <a:cubicBezTo>
                      <a:pt x="35" y="0"/>
                      <a:pt x="43" y="17"/>
                      <a:pt x="40" y="23"/>
                    </a:cubicBezTo>
                    <a:cubicBezTo>
                      <a:pt x="21" y="31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59">
                <a:extLst>
                  <a:ext uri="{FF2B5EF4-FFF2-40B4-BE49-F238E27FC236}">
                    <a16:creationId xmlns:a16="http://schemas.microsoft.com/office/drawing/2014/main" id="{F0884E69-5FA6-4C8C-A64C-DBB313AC2C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1059" y="255502"/>
                <a:ext cx="124063" cy="78339"/>
              </a:xfrm>
              <a:custGeom>
                <a:avLst/>
                <a:gdLst>
                  <a:gd name="T0" fmla="*/ 22 w 38"/>
                  <a:gd name="T1" fmla="*/ 0 h 26"/>
                  <a:gd name="T2" fmla="*/ 18 w 38"/>
                  <a:gd name="T3" fmla="*/ 26 h 26"/>
                  <a:gd name="T4" fmla="*/ 22 w 38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6">
                    <a:moveTo>
                      <a:pt x="22" y="0"/>
                    </a:moveTo>
                    <a:cubicBezTo>
                      <a:pt x="38" y="3"/>
                      <a:pt x="33" y="25"/>
                      <a:pt x="18" y="26"/>
                    </a:cubicBezTo>
                    <a:cubicBezTo>
                      <a:pt x="0" y="20"/>
                      <a:pt x="6" y="3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60">
                <a:extLst>
                  <a:ext uri="{FF2B5EF4-FFF2-40B4-BE49-F238E27FC236}">
                    <a16:creationId xmlns:a16="http://schemas.microsoft.com/office/drawing/2014/main" id="{ED1FD4E2-312B-48A6-9F17-2D0BD4CFB3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6290" y="1902943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61">
                <a:extLst>
                  <a:ext uri="{FF2B5EF4-FFF2-40B4-BE49-F238E27FC236}">
                    <a16:creationId xmlns:a16="http://schemas.microsoft.com/office/drawing/2014/main" id="{EA111918-CFCC-4C23-ADF2-ABCC68A7C5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2587" y="2137303"/>
                <a:ext cx="137356" cy="99554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5"/>
                      <a:pt x="16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78">
                <a:extLst>
                  <a:ext uri="{FF2B5EF4-FFF2-40B4-BE49-F238E27FC236}">
                    <a16:creationId xmlns:a16="http://schemas.microsoft.com/office/drawing/2014/main" id="{7E5CA7B2-3753-4B7D-A722-D95342BB8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1825" y="721042"/>
                <a:ext cx="147990" cy="75075"/>
              </a:xfrm>
              <a:custGeom>
                <a:avLst/>
                <a:gdLst>
                  <a:gd name="T0" fmla="*/ 22 w 45"/>
                  <a:gd name="T1" fmla="*/ 0 h 25"/>
                  <a:gd name="T2" fmla="*/ 28 w 45"/>
                  <a:gd name="T3" fmla="*/ 25 h 25"/>
                  <a:gd name="T4" fmla="*/ 22 w 45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5">
                    <a:moveTo>
                      <a:pt x="22" y="0"/>
                    </a:moveTo>
                    <a:cubicBezTo>
                      <a:pt x="32" y="1"/>
                      <a:pt x="45" y="21"/>
                      <a:pt x="28" y="25"/>
                    </a:cubicBezTo>
                    <a:cubicBezTo>
                      <a:pt x="9" y="23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79">
                <a:extLst>
                  <a:ext uri="{FF2B5EF4-FFF2-40B4-BE49-F238E27FC236}">
                    <a16:creationId xmlns:a16="http://schemas.microsoft.com/office/drawing/2014/main" id="{CC9214A9-8EEB-41B0-83FB-80BEBD9652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54197" y="952087"/>
                <a:ext cx="124063" cy="69362"/>
              </a:xfrm>
              <a:custGeom>
                <a:avLst/>
                <a:gdLst>
                  <a:gd name="T0" fmla="*/ 20 w 38"/>
                  <a:gd name="T1" fmla="*/ 0 h 23"/>
                  <a:gd name="T2" fmla="*/ 20 w 38"/>
                  <a:gd name="T3" fmla="*/ 22 h 23"/>
                  <a:gd name="T4" fmla="*/ 20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0" y="0"/>
                    </a:moveTo>
                    <a:cubicBezTo>
                      <a:pt x="37" y="3"/>
                      <a:pt x="38" y="23"/>
                      <a:pt x="20" y="22"/>
                    </a:cubicBezTo>
                    <a:cubicBezTo>
                      <a:pt x="8" y="18"/>
                      <a:pt x="0" y="5"/>
                      <a:pt x="2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80">
                <a:extLst>
                  <a:ext uri="{FF2B5EF4-FFF2-40B4-BE49-F238E27FC236}">
                    <a16:creationId xmlns:a16="http://schemas.microsoft.com/office/drawing/2014/main" id="{33157A90-4AF1-4A40-8125-803407C021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8856" y="1189882"/>
                <a:ext cx="124951" cy="66098"/>
              </a:xfrm>
              <a:custGeom>
                <a:avLst/>
                <a:gdLst>
                  <a:gd name="T0" fmla="*/ 21 w 38"/>
                  <a:gd name="T1" fmla="*/ 0 h 22"/>
                  <a:gd name="T2" fmla="*/ 21 w 38"/>
                  <a:gd name="T3" fmla="*/ 22 h 22"/>
                  <a:gd name="T4" fmla="*/ 21 w 38"/>
                  <a:gd name="T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2">
                    <a:moveTo>
                      <a:pt x="21" y="0"/>
                    </a:moveTo>
                    <a:cubicBezTo>
                      <a:pt x="37" y="2"/>
                      <a:pt x="38" y="20"/>
                      <a:pt x="21" y="22"/>
                    </a:cubicBezTo>
                    <a:cubicBezTo>
                      <a:pt x="9" y="16"/>
                      <a:pt x="0" y="6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81">
                <a:extLst>
                  <a:ext uri="{FF2B5EF4-FFF2-40B4-BE49-F238E27FC236}">
                    <a16:creationId xmlns:a16="http://schemas.microsoft.com/office/drawing/2014/main" id="{32D1FB24-5EA3-488F-913F-B3C1BB0367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1906" y="2202936"/>
                <a:ext cx="140901" cy="90579"/>
              </a:xfrm>
              <a:custGeom>
                <a:avLst/>
                <a:gdLst>
                  <a:gd name="T0" fmla="*/ 27 w 43"/>
                  <a:gd name="T1" fmla="*/ 3 h 30"/>
                  <a:gd name="T2" fmla="*/ 40 w 43"/>
                  <a:gd name="T3" fmla="*/ 22 h 30"/>
                  <a:gd name="T4" fmla="*/ 27 w 43"/>
                  <a:gd name="T5" fmla="*/ 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0">
                    <a:moveTo>
                      <a:pt x="27" y="3"/>
                    </a:moveTo>
                    <a:cubicBezTo>
                      <a:pt x="35" y="0"/>
                      <a:pt x="43" y="16"/>
                      <a:pt x="40" y="22"/>
                    </a:cubicBezTo>
                    <a:cubicBezTo>
                      <a:pt x="21" y="30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82">
                <a:extLst>
                  <a:ext uri="{FF2B5EF4-FFF2-40B4-BE49-F238E27FC236}">
                    <a16:creationId xmlns:a16="http://schemas.microsoft.com/office/drawing/2014/main" id="{58FC3262-B888-4936-87A0-9A494483A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742" y="1980483"/>
                <a:ext cx="128495" cy="69362"/>
              </a:xfrm>
              <a:custGeom>
                <a:avLst/>
                <a:gdLst>
                  <a:gd name="T0" fmla="*/ 16 w 39"/>
                  <a:gd name="T1" fmla="*/ 0 h 23"/>
                  <a:gd name="T2" fmla="*/ 10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83">
                <a:extLst>
                  <a:ext uri="{FF2B5EF4-FFF2-40B4-BE49-F238E27FC236}">
                    <a16:creationId xmlns:a16="http://schemas.microsoft.com/office/drawing/2014/main" id="{127CA728-BAE0-47A3-B0CA-5EB4FD148E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2299" y="1665695"/>
                <a:ext cx="131153" cy="157493"/>
              </a:xfrm>
              <a:custGeom>
                <a:avLst/>
                <a:gdLst>
                  <a:gd name="T0" fmla="*/ 13 w 40"/>
                  <a:gd name="T1" fmla="*/ 7 h 52"/>
                  <a:gd name="T2" fmla="*/ 0 w 40"/>
                  <a:gd name="T3" fmla="*/ 24 h 52"/>
                  <a:gd name="T4" fmla="*/ 13 w 40"/>
                  <a:gd name="T5" fmla="*/ 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52">
                    <a:moveTo>
                      <a:pt x="13" y="7"/>
                    </a:moveTo>
                    <a:cubicBezTo>
                      <a:pt x="40" y="12"/>
                      <a:pt x="18" y="52"/>
                      <a:pt x="0" y="24"/>
                    </a:cubicBezTo>
                    <a:cubicBezTo>
                      <a:pt x="2" y="0"/>
                      <a:pt x="6" y="17"/>
                      <a:pt x="13" y="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84">
                <a:extLst>
                  <a:ext uri="{FF2B5EF4-FFF2-40B4-BE49-F238E27FC236}">
                    <a16:creationId xmlns:a16="http://schemas.microsoft.com/office/drawing/2014/main" id="{0130CB83-550A-45A8-A9AB-0A9E134291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3315" y="516456"/>
                <a:ext cx="131153" cy="88130"/>
              </a:xfrm>
              <a:custGeom>
                <a:avLst/>
                <a:gdLst>
                  <a:gd name="T0" fmla="*/ 18 w 40"/>
                  <a:gd name="T1" fmla="*/ 1 h 29"/>
                  <a:gd name="T2" fmla="*/ 6 w 40"/>
                  <a:gd name="T3" fmla="*/ 20 h 29"/>
                  <a:gd name="T4" fmla="*/ 18 w 40"/>
                  <a:gd name="T5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18" y="1"/>
                    </a:moveTo>
                    <a:cubicBezTo>
                      <a:pt x="40" y="6"/>
                      <a:pt x="25" y="29"/>
                      <a:pt x="6" y="20"/>
                    </a:cubicBezTo>
                    <a:cubicBezTo>
                      <a:pt x="0" y="10"/>
                      <a:pt x="5" y="0"/>
                      <a:pt x="1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86">
                <a:extLst>
                  <a:ext uri="{FF2B5EF4-FFF2-40B4-BE49-F238E27FC236}">
                    <a16:creationId xmlns:a16="http://schemas.microsoft.com/office/drawing/2014/main" id="{CAEE495A-5C27-457A-BD41-20611D5D02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3284" y="170447"/>
                <a:ext cx="131153" cy="112612"/>
              </a:xfrm>
              <a:custGeom>
                <a:avLst/>
                <a:gdLst>
                  <a:gd name="T0" fmla="*/ 22 w 40"/>
                  <a:gd name="T1" fmla="*/ 1 h 37"/>
                  <a:gd name="T2" fmla="*/ 15 w 40"/>
                  <a:gd name="T3" fmla="*/ 23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40" y="3"/>
                      <a:pt x="33" y="37"/>
                      <a:pt x="15" y="23"/>
                    </a:cubicBezTo>
                    <a:cubicBezTo>
                      <a:pt x="0" y="20"/>
                      <a:pt x="7" y="0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89">
                <a:extLst>
                  <a:ext uri="{FF2B5EF4-FFF2-40B4-BE49-F238E27FC236}">
                    <a16:creationId xmlns:a16="http://schemas.microsoft.com/office/drawing/2014/main" id="{BB1F32F7-014F-45A8-844E-56C76D98A7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087" y="1453344"/>
                <a:ext cx="134697" cy="93027"/>
              </a:xfrm>
              <a:custGeom>
                <a:avLst/>
                <a:gdLst>
                  <a:gd name="T0" fmla="*/ 23 w 41"/>
                  <a:gd name="T1" fmla="*/ 0 h 31"/>
                  <a:gd name="T2" fmla="*/ 16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3"/>
                      <a:pt x="41" y="31"/>
                      <a:pt x="16" y="25"/>
                    </a:cubicBezTo>
                    <a:cubicBezTo>
                      <a:pt x="0" y="7"/>
                      <a:pt x="14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90">
                <a:extLst>
                  <a:ext uri="{FF2B5EF4-FFF2-40B4-BE49-F238E27FC236}">
                    <a16:creationId xmlns:a16="http://schemas.microsoft.com/office/drawing/2014/main" id="{0CF27E5B-05B7-44DF-94AE-4365D50B88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65939" y="2076253"/>
                <a:ext cx="2659" cy="8977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2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1" y="0"/>
                      <a:pt x="1" y="3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105">
                <a:extLst>
                  <a:ext uri="{FF2B5EF4-FFF2-40B4-BE49-F238E27FC236}">
                    <a16:creationId xmlns:a16="http://schemas.microsoft.com/office/drawing/2014/main" id="{BEEE0FD8-81BE-4670-A0B1-FD1C191910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79346" y="1981944"/>
                <a:ext cx="140901" cy="93027"/>
              </a:xfrm>
              <a:custGeom>
                <a:avLst/>
                <a:gdLst>
                  <a:gd name="T0" fmla="*/ 26 w 43"/>
                  <a:gd name="T1" fmla="*/ 3 h 31"/>
                  <a:gd name="T2" fmla="*/ 39 w 43"/>
                  <a:gd name="T3" fmla="*/ 23 h 31"/>
                  <a:gd name="T4" fmla="*/ 26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6" y="3"/>
                    </a:moveTo>
                    <a:cubicBezTo>
                      <a:pt x="34" y="0"/>
                      <a:pt x="43" y="17"/>
                      <a:pt x="39" y="23"/>
                    </a:cubicBezTo>
                    <a:cubicBezTo>
                      <a:pt x="20" y="31"/>
                      <a:pt x="0" y="15"/>
                      <a:pt x="26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106">
                <a:extLst>
                  <a:ext uri="{FF2B5EF4-FFF2-40B4-BE49-F238E27FC236}">
                    <a16:creationId xmlns:a16="http://schemas.microsoft.com/office/drawing/2014/main" id="{9F9A6256-1F3C-46D5-8441-488BB1E8E4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8983" y="589065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107">
                <a:extLst>
                  <a:ext uri="{FF2B5EF4-FFF2-40B4-BE49-F238E27FC236}">
                    <a16:creationId xmlns:a16="http://schemas.microsoft.com/office/drawing/2014/main" id="{BD9DB765-92D3-4BCB-918F-60D8DCDD74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4748" y="2269014"/>
                <a:ext cx="154193" cy="81603"/>
              </a:xfrm>
              <a:custGeom>
                <a:avLst/>
                <a:gdLst>
                  <a:gd name="T0" fmla="*/ 31 w 47"/>
                  <a:gd name="T1" fmla="*/ 0 h 27"/>
                  <a:gd name="T2" fmla="*/ 17 w 47"/>
                  <a:gd name="T3" fmla="*/ 23 h 27"/>
                  <a:gd name="T4" fmla="*/ 31 w 47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7">
                    <a:moveTo>
                      <a:pt x="31" y="0"/>
                    </a:moveTo>
                    <a:cubicBezTo>
                      <a:pt x="47" y="10"/>
                      <a:pt x="32" y="27"/>
                      <a:pt x="17" y="23"/>
                    </a:cubicBezTo>
                    <a:cubicBezTo>
                      <a:pt x="0" y="14"/>
                      <a:pt x="18" y="0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108">
                <a:extLst>
                  <a:ext uri="{FF2B5EF4-FFF2-40B4-BE49-F238E27FC236}">
                    <a16:creationId xmlns:a16="http://schemas.microsoft.com/office/drawing/2014/main" id="{8AFA6628-0664-424D-905E-6FAE9FCFAA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6654" y="1198910"/>
                <a:ext cx="121406" cy="90579"/>
              </a:xfrm>
              <a:custGeom>
                <a:avLst/>
                <a:gdLst>
                  <a:gd name="T0" fmla="*/ 26 w 37"/>
                  <a:gd name="T1" fmla="*/ 1 h 30"/>
                  <a:gd name="T2" fmla="*/ 35 w 37"/>
                  <a:gd name="T3" fmla="*/ 21 h 30"/>
                  <a:gd name="T4" fmla="*/ 26 w 37"/>
                  <a:gd name="T5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0">
                    <a:moveTo>
                      <a:pt x="26" y="1"/>
                    </a:moveTo>
                    <a:cubicBezTo>
                      <a:pt x="35" y="0"/>
                      <a:pt x="37" y="13"/>
                      <a:pt x="35" y="21"/>
                    </a:cubicBezTo>
                    <a:cubicBezTo>
                      <a:pt x="14" y="30"/>
                      <a:pt x="0" y="8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109">
                <a:extLst>
                  <a:ext uri="{FF2B5EF4-FFF2-40B4-BE49-F238E27FC236}">
                    <a16:creationId xmlns:a16="http://schemas.microsoft.com/office/drawing/2014/main" id="{433F27B3-462C-45E8-A759-DE553E29A3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9851" y="1700235"/>
                <a:ext cx="154193" cy="84866"/>
              </a:xfrm>
              <a:custGeom>
                <a:avLst/>
                <a:gdLst>
                  <a:gd name="T0" fmla="*/ 26 w 47"/>
                  <a:gd name="T1" fmla="*/ 0 h 28"/>
                  <a:gd name="T2" fmla="*/ 10 w 47"/>
                  <a:gd name="T3" fmla="*/ 26 h 28"/>
                  <a:gd name="T4" fmla="*/ 26 w 47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8">
                    <a:moveTo>
                      <a:pt x="26" y="0"/>
                    </a:moveTo>
                    <a:cubicBezTo>
                      <a:pt x="47" y="13"/>
                      <a:pt x="28" y="28"/>
                      <a:pt x="10" y="26"/>
                    </a:cubicBezTo>
                    <a:cubicBezTo>
                      <a:pt x="0" y="13"/>
                      <a:pt x="15" y="4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110">
                <a:extLst>
                  <a:ext uri="{FF2B5EF4-FFF2-40B4-BE49-F238E27FC236}">
                    <a16:creationId xmlns:a16="http://schemas.microsoft.com/office/drawing/2014/main" id="{7EC57FD0-F081-4D0F-B32F-E1963A8DE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7" y="341230"/>
                <a:ext cx="127608" cy="114243"/>
              </a:xfrm>
              <a:custGeom>
                <a:avLst/>
                <a:gdLst>
                  <a:gd name="T0" fmla="*/ 21 w 39"/>
                  <a:gd name="T1" fmla="*/ 1 h 38"/>
                  <a:gd name="T2" fmla="*/ 39 w 39"/>
                  <a:gd name="T3" fmla="*/ 18 h 38"/>
                  <a:gd name="T4" fmla="*/ 21 w 39"/>
                  <a:gd name="T5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8">
                    <a:moveTo>
                      <a:pt x="21" y="1"/>
                    </a:moveTo>
                    <a:cubicBezTo>
                      <a:pt x="35" y="0"/>
                      <a:pt x="38" y="8"/>
                      <a:pt x="39" y="18"/>
                    </a:cubicBezTo>
                    <a:cubicBezTo>
                      <a:pt x="25" y="38"/>
                      <a:pt x="0" y="13"/>
                      <a:pt x="2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111">
                <a:extLst>
                  <a:ext uri="{FF2B5EF4-FFF2-40B4-BE49-F238E27FC236}">
                    <a16:creationId xmlns:a16="http://schemas.microsoft.com/office/drawing/2014/main" id="{B268BB25-E444-4C92-83A1-E4D6F070DB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7906" y="1428730"/>
                <a:ext cx="131153" cy="87315"/>
              </a:xfrm>
              <a:custGeom>
                <a:avLst/>
                <a:gdLst>
                  <a:gd name="T0" fmla="*/ 24 w 40"/>
                  <a:gd name="T1" fmla="*/ 0 h 29"/>
                  <a:gd name="T2" fmla="*/ 20 w 40"/>
                  <a:gd name="T3" fmla="*/ 25 h 29"/>
                  <a:gd name="T4" fmla="*/ 24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4" y="0"/>
                    </a:moveTo>
                    <a:cubicBezTo>
                      <a:pt x="40" y="1"/>
                      <a:pt x="35" y="29"/>
                      <a:pt x="20" y="25"/>
                    </a:cubicBezTo>
                    <a:cubicBezTo>
                      <a:pt x="0" y="19"/>
                      <a:pt x="5" y="2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112">
                <a:extLst>
                  <a:ext uri="{FF2B5EF4-FFF2-40B4-BE49-F238E27FC236}">
                    <a16:creationId xmlns:a16="http://schemas.microsoft.com/office/drawing/2014/main" id="{9468C251-DE21-4B48-9BE9-25473D0F52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7409" y="910076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1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5">
                <a:extLst>
                  <a:ext uri="{FF2B5EF4-FFF2-40B4-BE49-F238E27FC236}">
                    <a16:creationId xmlns:a16="http://schemas.microsoft.com/office/drawing/2014/main" id="{69374DCE-92DD-446F-9C06-4FD9C171AB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3378" y="2765199"/>
                <a:ext cx="121406" cy="81603"/>
              </a:xfrm>
              <a:custGeom>
                <a:avLst/>
                <a:gdLst>
                  <a:gd name="T0" fmla="*/ 20 w 37"/>
                  <a:gd name="T1" fmla="*/ 1 h 27"/>
                  <a:gd name="T2" fmla="*/ 22 w 37"/>
                  <a:gd name="T3" fmla="*/ 27 h 27"/>
                  <a:gd name="T4" fmla="*/ 20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20" y="1"/>
                    </a:moveTo>
                    <a:cubicBezTo>
                      <a:pt x="31" y="1"/>
                      <a:pt x="37" y="24"/>
                      <a:pt x="22" y="27"/>
                    </a:cubicBezTo>
                    <a:cubicBezTo>
                      <a:pt x="2" y="27"/>
                      <a:pt x="0" y="0"/>
                      <a:pt x="20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6">
                <a:extLst>
                  <a:ext uri="{FF2B5EF4-FFF2-40B4-BE49-F238E27FC236}">
                    <a16:creationId xmlns:a16="http://schemas.microsoft.com/office/drawing/2014/main" id="{258E2296-D453-46D9-818C-D207E49689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4905" y="5109356"/>
                <a:ext cx="124063" cy="87315"/>
              </a:xfrm>
              <a:custGeom>
                <a:avLst/>
                <a:gdLst>
                  <a:gd name="T0" fmla="*/ 12 w 38"/>
                  <a:gd name="T1" fmla="*/ 3 h 29"/>
                  <a:gd name="T2" fmla="*/ 15 w 38"/>
                  <a:gd name="T3" fmla="*/ 29 h 29"/>
                  <a:gd name="T4" fmla="*/ 12 w 38"/>
                  <a:gd name="T5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9">
                    <a:moveTo>
                      <a:pt x="12" y="3"/>
                    </a:moveTo>
                    <a:cubicBezTo>
                      <a:pt x="34" y="0"/>
                      <a:pt x="38" y="26"/>
                      <a:pt x="15" y="29"/>
                    </a:cubicBezTo>
                    <a:cubicBezTo>
                      <a:pt x="4" y="23"/>
                      <a:pt x="0" y="9"/>
                      <a:pt x="12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7">
                <a:extLst>
                  <a:ext uri="{FF2B5EF4-FFF2-40B4-BE49-F238E27FC236}">
                    <a16:creationId xmlns:a16="http://schemas.microsoft.com/office/drawing/2014/main" id="{48207F15-77EC-4A91-A365-6895A9C6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3335" y="2478886"/>
                <a:ext cx="138242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8">
                <a:extLst>
                  <a:ext uri="{FF2B5EF4-FFF2-40B4-BE49-F238E27FC236}">
                    <a16:creationId xmlns:a16="http://schemas.microsoft.com/office/drawing/2014/main" id="{A96D38DB-9495-4DBE-BDB7-EB1595D381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1783" y="4810310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9">
                <a:extLst>
                  <a:ext uri="{FF2B5EF4-FFF2-40B4-BE49-F238E27FC236}">
                    <a16:creationId xmlns:a16="http://schemas.microsoft.com/office/drawing/2014/main" id="{29B258E2-CEDB-45A9-B556-32AC71C4F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9921" y="4529838"/>
                <a:ext cx="121406" cy="88130"/>
              </a:xfrm>
              <a:custGeom>
                <a:avLst/>
                <a:gdLst>
                  <a:gd name="T0" fmla="*/ 18 w 37"/>
                  <a:gd name="T1" fmla="*/ 4 h 29"/>
                  <a:gd name="T2" fmla="*/ 22 w 37"/>
                  <a:gd name="T3" fmla="*/ 29 h 29"/>
                  <a:gd name="T4" fmla="*/ 18 w 37"/>
                  <a:gd name="T5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9">
                    <a:moveTo>
                      <a:pt x="18" y="4"/>
                    </a:moveTo>
                    <a:cubicBezTo>
                      <a:pt x="35" y="0"/>
                      <a:pt x="37" y="28"/>
                      <a:pt x="22" y="29"/>
                    </a:cubicBezTo>
                    <a:cubicBezTo>
                      <a:pt x="7" y="28"/>
                      <a:pt x="0" y="14"/>
                      <a:pt x="18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11">
                <a:extLst>
                  <a:ext uri="{FF2B5EF4-FFF2-40B4-BE49-F238E27FC236}">
                    <a16:creationId xmlns:a16="http://schemas.microsoft.com/office/drawing/2014/main" id="{2D586C45-5DFF-41ED-AEB9-8F3858E4EC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0282" y="4268606"/>
                <a:ext cx="143559" cy="102819"/>
              </a:xfrm>
              <a:custGeom>
                <a:avLst/>
                <a:gdLst>
                  <a:gd name="T0" fmla="*/ 31 w 44"/>
                  <a:gd name="T1" fmla="*/ 1 h 34"/>
                  <a:gd name="T2" fmla="*/ 42 w 44"/>
                  <a:gd name="T3" fmla="*/ 19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12">
                <a:extLst>
                  <a:ext uri="{FF2B5EF4-FFF2-40B4-BE49-F238E27FC236}">
                    <a16:creationId xmlns:a16="http://schemas.microsoft.com/office/drawing/2014/main" id="{C9B4633B-7A14-4DFF-9B10-E15DE426C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2058" y="3766125"/>
                <a:ext cx="134697" cy="81603"/>
              </a:xfrm>
              <a:custGeom>
                <a:avLst/>
                <a:gdLst>
                  <a:gd name="T0" fmla="*/ 22 w 41"/>
                  <a:gd name="T1" fmla="*/ 0 h 27"/>
                  <a:gd name="T2" fmla="*/ 8 w 41"/>
                  <a:gd name="T3" fmla="*/ 20 h 27"/>
                  <a:gd name="T4" fmla="*/ 22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22" y="0"/>
                    </a:moveTo>
                    <a:cubicBezTo>
                      <a:pt x="41" y="12"/>
                      <a:pt x="24" y="27"/>
                      <a:pt x="8" y="20"/>
                    </a:cubicBezTo>
                    <a:cubicBezTo>
                      <a:pt x="0" y="7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13">
                <a:extLst>
                  <a:ext uri="{FF2B5EF4-FFF2-40B4-BE49-F238E27FC236}">
                    <a16:creationId xmlns:a16="http://schemas.microsoft.com/office/drawing/2014/main" id="{587B182B-8E16-43A1-A782-893619FC2C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6523" y="3170095"/>
                <a:ext cx="124951" cy="69362"/>
              </a:xfrm>
              <a:custGeom>
                <a:avLst/>
                <a:gdLst>
                  <a:gd name="T0" fmla="*/ 26 w 38"/>
                  <a:gd name="T1" fmla="*/ 0 h 23"/>
                  <a:gd name="T2" fmla="*/ 25 w 38"/>
                  <a:gd name="T3" fmla="*/ 23 h 23"/>
                  <a:gd name="T4" fmla="*/ 2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6" y="0"/>
                    </a:moveTo>
                    <a:cubicBezTo>
                      <a:pt x="38" y="0"/>
                      <a:pt x="37" y="20"/>
                      <a:pt x="25" y="23"/>
                    </a:cubicBezTo>
                    <a:cubicBezTo>
                      <a:pt x="0" y="23"/>
                      <a:pt x="5" y="1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14">
                <a:extLst>
                  <a:ext uri="{FF2B5EF4-FFF2-40B4-BE49-F238E27FC236}">
                    <a16:creationId xmlns:a16="http://schemas.microsoft.com/office/drawing/2014/main" id="{34A0BA23-5B00-44AE-AB93-135184C1AA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7163" y="3410025"/>
                <a:ext cx="134697" cy="84866"/>
              </a:xfrm>
              <a:custGeom>
                <a:avLst/>
                <a:gdLst>
                  <a:gd name="T0" fmla="*/ 26 w 41"/>
                  <a:gd name="T1" fmla="*/ 1 h 28"/>
                  <a:gd name="T2" fmla="*/ 39 w 41"/>
                  <a:gd name="T3" fmla="*/ 20 h 28"/>
                  <a:gd name="T4" fmla="*/ 26 w 41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6" y="1"/>
                    </a:moveTo>
                    <a:cubicBezTo>
                      <a:pt x="34" y="0"/>
                      <a:pt x="41" y="12"/>
                      <a:pt x="39" y="20"/>
                    </a:cubicBezTo>
                    <a:cubicBezTo>
                      <a:pt x="17" y="28"/>
                      <a:pt x="0" y="12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16">
                <a:extLst>
                  <a:ext uri="{FF2B5EF4-FFF2-40B4-BE49-F238E27FC236}">
                    <a16:creationId xmlns:a16="http://schemas.microsoft.com/office/drawing/2014/main" id="{1A1CF6B8-FC28-43CA-8304-83BA2847C1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00898" y="4009157"/>
                <a:ext cx="143559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5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5"/>
                    </a:cubicBezTo>
                    <a:cubicBezTo>
                      <a:pt x="29" y="32"/>
                      <a:pt x="0" y="6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17">
                <a:extLst>
                  <a:ext uri="{FF2B5EF4-FFF2-40B4-BE49-F238E27FC236}">
                    <a16:creationId xmlns:a16="http://schemas.microsoft.com/office/drawing/2014/main" id="{C79EB67D-4664-48CC-8DFA-137F563702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35877" y="5421845"/>
                <a:ext cx="94821" cy="69362"/>
              </a:xfrm>
              <a:custGeom>
                <a:avLst/>
                <a:gdLst>
                  <a:gd name="T0" fmla="*/ 13 w 29"/>
                  <a:gd name="T1" fmla="*/ 0 h 23"/>
                  <a:gd name="T2" fmla="*/ 13 w 29"/>
                  <a:gd name="T3" fmla="*/ 23 h 23"/>
                  <a:gd name="T4" fmla="*/ 13 w 2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23">
                    <a:moveTo>
                      <a:pt x="13" y="0"/>
                    </a:moveTo>
                    <a:cubicBezTo>
                      <a:pt x="27" y="0"/>
                      <a:pt x="29" y="22"/>
                      <a:pt x="13" y="23"/>
                    </a:cubicBezTo>
                    <a:cubicBezTo>
                      <a:pt x="2" y="22"/>
                      <a:pt x="0" y="2"/>
                      <a:pt x="1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21">
                <a:extLst>
                  <a:ext uri="{FF2B5EF4-FFF2-40B4-BE49-F238E27FC236}">
                    <a16:creationId xmlns:a16="http://schemas.microsoft.com/office/drawing/2014/main" id="{23820013-B618-4C4F-B57E-58DAA2828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83868" y="5732999"/>
                <a:ext cx="140901" cy="102819"/>
              </a:xfrm>
              <a:custGeom>
                <a:avLst/>
                <a:gdLst>
                  <a:gd name="T0" fmla="*/ 24 w 43"/>
                  <a:gd name="T1" fmla="*/ 0 h 34"/>
                  <a:gd name="T2" fmla="*/ 14 w 43"/>
                  <a:gd name="T3" fmla="*/ 23 h 34"/>
                  <a:gd name="T4" fmla="*/ 24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4" y="0"/>
                    </a:moveTo>
                    <a:cubicBezTo>
                      <a:pt x="43" y="3"/>
                      <a:pt x="28" y="34"/>
                      <a:pt x="14" y="23"/>
                    </a:cubicBezTo>
                    <a:cubicBezTo>
                      <a:pt x="0" y="28"/>
                      <a:pt x="4" y="5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25">
                <a:extLst>
                  <a:ext uri="{FF2B5EF4-FFF2-40B4-BE49-F238E27FC236}">
                    <a16:creationId xmlns:a16="http://schemas.microsoft.com/office/drawing/2014/main" id="{E350A463-C2A4-4D68-9E71-B512B0D19D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529" y="6498261"/>
                <a:ext cx="134697" cy="93843"/>
              </a:xfrm>
              <a:custGeom>
                <a:avLst/>
                <a:gdLst>
                  <a:gd name="T0" fmla="*/ 23 w 41"/>
                  <a:gd name="T1" fmla="*/ 0 h 31"/>
                  <a:gd name="T2" fmla="*/ 17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1"/>
                      <a:pt x="41" y="31"/>
                      <a:pt x="17" y="25"/>
                    </a:cubicBezTo>
                    <a:cubicBezTo>
                      <a:pt x="0" y="7"/>
                      <a:pt x="1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29">
                <a:extLst>
                  <a:ext uri="{FF2B5EF4-FFF2-40B4-BE49-F238E27FC236}">
                    <a16:creationId xmlns:a16="http://schemas.microsoft.com/office/drawing/2014/main" id="{BC57309A-FF5D-478A-88A0-A4BE3C684C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751" y="5971706"/>
                <a:ext cx="118747" cy="120771"/>
              </a:xfrm>
              <a:custGeom>
                <a:avLst/>
                <a:gdLst>
                  <a:gd name="T0" fmla="*/ 16 w 36"/>
                  <a:gd name="T1" fmla="*/ 4 h 40"/>
                  <a:gd name="T2" fmla="*/ 34 w 36"/>
                  <a:gd name="T3" fmla="*/ 15 h 40"/>
                  <a:gd name="T4" fmla="*/ 16 w 36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40">
                    <a:moveTo>
                      <a:pt x="16" y="4"/>
                    </a:moveTo>
                    <a:cubicBezTo>
                      <a:pt x="36" y="5"/>
                      <a:pt x="33" y="0"/>
                      <a:pt x="34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31">
                <a:extLst>
                  <a:ext uri="{FF2B5EF4-FFF2-40B4-BE49-F238E27FC236}">
                    <a16:creationId xmlns:a16="http://schemas.microsoft.com/office/drawing/2014/main" id="{9F22C4B5-8A6E-47CB-B4D6-98B0D4BB16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3452" y="6281124"/>
                <a:ext cx="131153" cy="72626"/>
              </a:xfrm>
              <a:custGeom>
                <a:avLst/>
                <a:gdLst>
                  <a:gd name="T0" fmla="*/ 24 w 40"/>
                  <a:gd name="T1" fmla="*/ 0 h 24"/>
                  <a:gd name="T2" fmla="*/ 25 w 40"/>
                  <a:gd name="T3" fmla="*/ 24 h 24"/>
                  <a:gd name="T4" fmla="*/ 24 w 40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4">
                    <a:moveTo>
                      <a:pt x="24" y="0"/>
                    </a:moveTo>
                    <a:cubicBezTo>
                      <a:pt x="40" y="0"/>
                      <a:pt x="38" y="20"/>
                      <a:pt x="25" y="24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32">
                <a:extLst>
                  <a:ext uri="{FF2B5EF4-FFF2-40B4-BE49-F238E27FC236}">
                    <a16:creationId xmlns:a16="http://schemas.microsoft.com/office/drawing/2014/main" id="{7E92F052-D723-495D-868C-296410F5F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4632" y="3296179"/>
                <a:ext cx="144445" cy="106083"/>
              </a:xfrm>
              <a:custGeom>
                <a:avLst/>
                <a:gdLst>
                  <a:gd name="T0" fmla="*/ 28 w 44"/>
                  <a:gd name="T1" fmla="*/ 0 h 35"/>
                  <a:gd name="T2" fmla="*/ 42 w 44"/>
                  <a:gd name="T3" fmla="*/ 21 h 35"/>
                  <a:gd name="T4" fmla="*/ 28 w 44"/>
                  <a:gd name="T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5">
                    <a:moveTo>
                      <a:pt x="28" y="0"/>
                    </a:moveTo>
                    <a:cubicBezTo>
                      <a:pt x="36" y="1"/>
                      <a:pt x="44" y="12"/>
                      <a:pt x="42" y="21"/>
                    </a:cubicBezTo>
                    <a:cubicBezTo>
                      <a:pt x="23" y="35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33">
                <a:extLst>
                  <a:ext uri="{FF2B5EF4-FFF2-40B4-BE49-F238E27FC236}">
                    <a16:creationId xmlns:a16="http://schemas.microsoft.com/office/drawing/2014/main" id="{5C008CF1-8C78-4239-B052-0B5041EDC9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545" y="4387490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34">
                <a:extLst>
                  <a:ext uri="{FF2B5EF4-FFF2-40B4-BE49-F238E27FC236}">
                    <a16:creationId xmlns:a16="http://schemas.microsoft.com/office/drawing/2014/main" id="{539E6F42-09A7-4472-942C-C54A5D7C65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8475" y="5384813"/>
                <a:ext cx="134697" cy="84051"/>
              </a:xfrm>
              <a:custGeom>
                <a:avLst/>
                <a:gdLst>
                  <a:gd name="T0" fmla="*/ 22 w 41"/>
                  <a:gd name="T1" fmla="*/ 0 h 28"/>
                  <a:gd name="T2" fmla="*/ 8 w 41"/>
                  <a:gd name="T3" fmla="*/ 21 h 28"/>
                  <a:gd name="T4" fmla="*/ 22 w 41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2" y="0"/>
                    </a:moveTo>
                    <a:cubicBezTo>
                      <a:pt x="41" y="13"/>
                      <a:pt x="24" y="28"/>
                      <a:pt x="8" y="21"/>
                    </a:cubicBezTo>
                    <a:cubicBezTo>
                      <a:pt x="0" y="8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35">
                <a:extLst>
                  <a:ext uri="{FF2B5EF4-FFF2-40B4-BE49-F238E27FC236}">
                    <a16:creationId xmlns:a16="http://schemas.microsoft.com/office/drawing/2014/main" id="{6C96C72D-9D17-4980-A553-E066155613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127" y="4595717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36">
                <a:extLst>
                  <a:ext uri="{FF2B5EF4-FFF2-40B4-BE49-F238E27FC236}">
                    <a16:creationId xmlns:a16="http://schemas.microsoft.com/office/drawing/2014/main" id="{45D9847C-95CC-437A-95AF-49C1825718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046702"/>
                <a:ext cx="144445" cy="102819"/>
              </a:xfrm>
              <a:custGeom>
                <a:avLst/>
                <a:gdLst>
                  <a:gd name="T0" fmla="*/ 31 w 44"/>
                  <a:gd name="T1" fmla="*/ 1 h 34"/>
                  <a:gd name="T2" fmla="*/ 25 w 44"/>
                  <a:gd name="T3" fmla="*/ 22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44" y="3"/>
                      <a:pt x="38" y="34"/>
                      <a:pt x="25" y="22"/>
                    </a:cubicBezTo>
                    <a:cubicBezTo>
                      <a:pt x="0" y="28"/>
                      <a:pt x="14" y="0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37">
                <a:extLst>
                  <a:ext uri="{FF2B5EF4-FFF2-40B4-BE49-F238E27FC236}">
                    <a16:creationId xmlns:a16="http://schemas.microsoft.com/office/drawing/2014/main" id="{B9D8076A-CA26-41D6-AB76-ED1B86A8DD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8030" y="3060239"/>
                <a:ext cx="115202" cy="121588"/>
              </a:xfrm>
              <a:custGeom>
                <a:avLst/>
                <a:gdLst>
                  <a:gd name="T0" fmla="*/ 16 w 35"/>
                  <a:gd name="T1" fmla="*/ 4 h 40"/>
                  <a:gd name="T2" fmla="*/ 33 w 35"/>
                  <a:gd name="T3" fmla="*/ 15 h 40"/>
                  <a:gd name="T4" fmla="*/ 16 w 35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0">
                    <a:moveTo>
                      <a:pt x="16" y="4"/>
                    </a:moveTo>
                    <a:cubicBezTo>
                      <a:pt x="35" y="4"/>
                      <a:pt x="32" y="0"/>
                      <a:pt x="33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38">
                <a:extLst>
                  <a:ext uri="{FF2B5EF4-FFF2-40B4-BE49-F238E27FC236}">
                    <a16:creationId xmlns:a16="http://schemas.microsoft.com/office/drawing/2014/main" id="{ACBF348E-212A-4EE2-A9C8-C65E1678CC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699" y="4900335"/>
                <a:ext cx="127608" cy="69362"/>
              </a:xfrm>
              <a:custGeom>
                <a:avLst/>
                <a:gdLst>
                  <a:gd name="T0" fmla="*/ 26 w 39"/>
                  <a:gd name="T1" fmla="*/ 0 h 23"/>
                  <a:gd name="T2" fmla="*/ 26 w 39"/>
                  <a:gd name="T3" fmla="*/ 23 h 23"/>
                  <a:gd name="T4" fmla="*/ 2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26" y="0"/>
                    </a:moveTo>
                    <a:cubicBezTo>
                      <a:pt x="39" y="1"/>
                      <a:pt x="38" y="21"/>
                      <a:pt x="26" y="23"/>
                    </a:cubicBezTo>
                    <a:cubicBezTo>
                      <a:pt x="0" y="23"/>
                      <a:pt x="5" y="2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39">
                <a:extLst>
                  <a:ext uri="{FF2B5EF4-FFF2-40B4-BE49-F238E27FC236}">
                    <a16:creationId xmlns:a16="http://schemas.microsoft.com/office/drawing/2014/main" id="{ADB6AE21-92E4-42D6-BC49-E087976C88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7807" y="5141456"/>
                <a:ext cx="131153" cy="81603"/>
              </a:xfrm>
              <a:custGeom>
                <a:avLst/>
                <a:gdLst>
                  <a:gd name="T0" fmla="*/ 25 w 40"/>
                  <a:gd name="T1" fmla="*/ 0 h 27"/>
                  <a:gd name="T2" fmla="*/ 38 w 40"/>
                  <a:gd name="T3" fmla="*/ 20 h 27"/>
                  <a:gd name="T4" fmla="*/ 25 w 40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7">
                    <a:moveTo>
                      <a:pt x="25" y="0"/>
                    </a:moveTo>
                    <a:cubicBezTo>
                      <a:pt x="34" y="0"/>
                      <a:pt x="40" y="11"/>
                      <a:pt x="38" y="20"/>
                    </a:cubicBezTo>
                    <a:cubicBezTo>
                      <a:pt x="17" y="27"/>
                      <a:pt x="0" y="12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40">
                <a:extLst>
                  <a:ext uri="{FF2B5EF4-FFF2-40B4-BE49-F238E27FC236}">
                    <a16:creationId xmlns:a16="http://schemas.microsoft.com/office/drawing/2014/main" id="{2A48A234-019E-40CA-95FC-390D168D77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2771" y="2598157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7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9"/>
                      <a:pt x="28" y="27"/>
                      <a:pt x="7" y="20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41">
                <a:extLst>
                  <a:ext uri="{FF2B5EF4-FFF2-40B4-BE49-F238E27FC236}">
                    <a16:creationId xmlns:a16="http://schemas.microsoft.com/office/drawing/2014/main" id="{0F5FEA51-6853-4BF4-8461-79FD3DDA70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278710"/>
                <a:ext cx="144445" cy="78339"/>
              </a:xfrm>
              <a:custGeom>
                <a:avLst/>
                <a:gdLst>
                  <a:gd name="T0" fmla="*/ 29 w 44"/>
                  <a:gd name="T1" fmla="*/ 0 h 26"/>
                  <a:gd name="T2" fmla="*/ 26 w 44"/>
                  <a:gd name="T3" fmla="*/ 26 h 26"/>
                  <a:gd name="T4" fmla="*/ 29 w 44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6">
                    <a:moveTo>
                      <a:pt x="29" y="0"/>
                    </a:moveTo>
                    <a:cubicBezTo>
                      <a:pt x="44" y="3"/>
                      <a:pt x="40" y="22"/>
                      <a:pt x="26" y="26"/>
                    </a:cubicBezTo>
                    <a:cubicBezTo>
                      <a:pt x="0" y="25"/>
                      <a:pt x="11" y="6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42">
                <a:extLst>
                  <a:ext uri="{FF2B5EF4-FFF2-40B4-BE49-F238E27FC236}">
                    <a16:creationId xmlns:a16="http://schemas.microsoft.com/office/drawing/2014/main" id="{CE655D11-293F-4305-BCA0-196F3D0494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4432" y="5596726"/>
                <a:ext cx="144445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6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6"/>
                    </a:cubicBezTo>
                    <a:cubicBezTo>
                      <a:pt x="29" y="32"/>
                      <a:pt x="0" y="7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44">
                <a:extLst>
                  <a:ext uri="{FF2B5EF4-FFF2-40B4-BE49-F238E27FC236}">
                    <a16:creationId xmlns:a16="http://schemas.microsoft.com/office/drawing/2014/main" id="{416E183A-0D9C-4821-BD62-9CA648E963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8222" y="4080854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45">
                <a:extLst>
                  <a:ext uri="{FF2B5EF4-FFF2-40B4-BE49-F238E27FC236}">
                    <a16:creationId xmlns:a16="http://schemas.microsoft.com/office/drawing/2014/main" id="{1FA51AD8-7B74-41CF-9A6D-33643002F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6071" y="5836680"/>
                <a:ext cx="144445" cy="102819"/>
              </a:xfrm>
              <a:custGeom>
                <a:avLst/>
                <a:gdLst>
                  <a:gd name="T0" fmla="*/ 31 w 44"/>
                  <a:gd name="T1" fmla="*/ 0 h 34"/>
                  <a:gd name="T2" fmla="*/ 42 w 44"/>
                  <a:gd name="T3" fmla="*/ 19 h 34"/>
                  <a:gd name="T4" fmla="*/ 31 w 44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0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46">
                <a:extLst>
                  <a:ext uri="{FF2B5EF4-FFF2-40B4-BE49-F238E27FC236}">
                    <a16:creationId xmlns:a16="http://schemas.microsoft.com/office/drawing/2014/main" id="{C297914E-981E-4D31-9A89-6A68EA2B47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130" y="2830776"/>
                <a:ext cx="121406" cy="81603"/>
              </a:xfrm>
              <a:custGeom>
                <a:avLst/>
                <a:gdLst>
                  <a:gd name="T0" fmla="*/ 19 w 37"/>
                  <a:gd name="T1" fmla="*/ 1 h 27"/>
                  <a:gd name="T2" fmla="*/ 21 w 37"/>
                  <a:gd name="T3" fmla="*/ 27 h 27"/>
                  <a:gd name="T4" fmla="*/ 19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19" y="1"/>
                    </a:moveTo>
                    <a:cubicBezTo>
                      <a:pt x="31" y="2"/>
                      <a:pt x="37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47">
                <a:extLst>
                  <a:ext uri="{FF2B5EF4-FFF2-40B4-BE49-F238E27FC236}">
                    <a16:creationId xmlns:a16="http://schemas.microsoft.com/office/drawing/2014/main" id="{C8FE7D07-2ACA-4830-BB98-FE568A1A41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3275" y="3849727"/>
                <a:ext cx="147990" cy="78339"/>
              </a:xfrm>
              <a:custGeom>
                <a:avLst/>
                <a:gdLst>
                  <a:gd name="T0" fmla="*/ 22 w 45"/>
                  <a:gd name="T1" fmla="*/ 0 h 26"/>
                  <a:gd name="T2" fmla="*/ 28 w 45"/>
                  <a:gd name="T3" fmla="*/ 26 h 26"/>
                  <a:gd name="T4" fmla="*/ 22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2" y="0"/>
                    </a:moveTo>
                    <a:cubicBezTo>
                      <a:pt x="32" y="2"/>
                      <a:pt x="45" y="22"/>
                      <a:pt x="28" y="26"/>
                    </a:cubicBezTo>
                    <a:cubicBezTo>
                      <a:pt x="10" y="24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48">
                <a:extLst>
                  <a:ext uri="{FF2B5EF4-FFF2-40B4-BE49-F238E27FC236}">
                    <a16:creationId xmlns:a16="http://schemas.microsoft.com/office/drawing/2014/main" id="{D8C678D8-D159-48FE-BD0C-2C4A937ACB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8532" y="3616257"/>
                <a:ext cx="133812" cy="79154"/>
              </a:xfrm>
              <a:custGeom>
                <a:avLst/>
                <a:gdLst>
                  <a:gd name="T0" fmla="*/ 19 w 41"/>
                  <a:gd name="T1" fmla="*/ 0 h 26"/>
                  <a:gd name="T2" fmla="*/ 7 w 41"/>
                  <a:gd name="T3" fmla="*/ 19 h 26"/>
                  <a:gd name="T4" fmla="*/ 19 w 41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6">
                    <a:moveTo>
                      <a:pt x="19" y="0"/>
                    </a:moveTo>
                    <a:cubicBezTo>
                      <a:pt x="41" y="9"/>
                      <a:pt x="28" y="26"/>
                      <a:pt x="7" y="19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49">
                <a:extLst>
                  <a:ext uri="{FF2B5EF4-FFF2-40B4-BE49-F238E27FC236}">
                    <a16:creationId xmlns:a16="http://schemas.microsoft.com/office/drawing/2014/main" id="{29574B54-7600-4D46-BCE4-333BD9C7FF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7146" y="6507925"/>
                <a:ext cx="127608" cy="81603"/>
              </a:xfrm>
              <a:custGeom>
                <a:avLst/>
                <a:gdLst>
                  <a:gd name="T0" fmla="*/ 21 w 39"/>
                  <a:gd name="T1" fmla="*/ 2 h 27"/>
                  <a:gd name="T2" fmla="*/ 26 w 39"/>
                  <a:gd name="T3" fmla="*/ 24 h 27"/>
                  <a:gd name="T4" fmla="*/ 21 w 39"/>
                  <a:gd name="T5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7">
                    <a:moveTo>
                      <a:pt x="21" y="2"/>
                    </a:moveTo>
                    <a:cubicBezTo>
                      <a:pt x="36" y="0"/>
                      <a:pt x="39" y="17"/>
                      <a:pt x="26" y="24"/>
                    </a:cubicBezTo>
                    <a:cubicBezTo>
                      <a:pt x="8" y="27"/>
                      <a:pt x="0" y="9"/>
                      <a:pt x="21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62">
                <a:extLst>
                  <a:ext uri="{FF2B5EF4-FFF2-40B4-BE49-F238E27FC236}">
                    <a16:creationId xmlns:a16="http://schemas.microsoft.com/office/drawing/2014/main" id="{71DFCCAC-BC4E-438E-847C-23F9ED6D86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08964" y="2950571"/>
                <a:ext cx="150648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4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63">
                <a:extLst>
                  <a:ext uri="{FF2B5EF4-FFF2-40B4-BE49-F238E27FC236}">
                    <a16:creationId xmlns:a16="http://schemas.microsoft.com/office/drawing/2014/main" id="{04BC880B-F0A1-4F59-9595-F9757CEA3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0322" y="4089184"/>
                <a:ext cx="121406" cy="124036"/>
              </a:xfrm>
              <a:custGeom>
                <a:avLst/>
                <a:gdLst>
                  <a:gd name="T0" fmla="*/ 24 w 37"/>
                  <a:gd name="T1" fmla="*/ 4 h 41"/>
                  <a:gd name="T2" fmla="*/ 29 w 37"/>
                  <a:gd name="T3" fmla="*/ 26 h 41"/>
                  <a:gd name="T4" fmla="*/ 24 w 37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41">
                    <a:moveTo>
                      <a:pt x="24" y="4"/>
                    </a:moveTo>
                    <a:cubicBezTo>
                      <a:pt x="37" y="1"/>
                      <a:pt x="28" y="18"/>
                      <a:pt x="29" y="26"/>
                    </a:cubicBezTo>
                    <a:cubicBezTo>
                      <a:pt x="8" y="41"/>
                      <a:pt x="0" y="0"/>
                      <a:pt x="24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64">
                <a:extLst>
                  <a:ext uri="{FF2B5EF4-FFF2-40B4-BE49-F238E27FC236}">
                    <a16:creationId xmlns:a16="http://schemas.microsoft.com/office/drawing/2014/main" id="{BDA2CAA7-50D4-45D1-9987-B04B1B2C9E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273" y="2682263"/>
                <a:ext cx="137356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65">
                <a:extLst>
                  <a:ext uri="{FF2B5EF4-FFF2-40B4-BE49-F238E27FC236}">
                    <a16:creationId xmlns:a16="http://schemas.microsoft.com/office/drawing/2014/main" id="{0205D403-CB96-4598-840E-C69BE0F856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904" y="3826278"/>
                <a:ext cx="121406" cy="79154"/>
              </a:xfrm>
              <a:custGeom>
                <a:avLst/>
                <a:gdLst>
                  <a:gd name="T0" fmla="*/ 19 w 37"/>
                  <a:gd name="T1" fmla="*/ 0 h 26"/>
                  <a:gd name="T2" fmla="*/ 22 w 37"/>
                  <a:gd name="T3" fmla="*/ 26 h 26"/>
                  <a:gd name="T4" fmla="*/ 19 w 37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6">
                    <a:moveTo>
                      <a:pt x="19" y="0"/>
                    </a:moveTo>
                    <a:cubicBezTo>
                      <a:pt x="31" y="1"/>
                      <a:pt x="37" y="23"/>
                      <a:pt x="22" y="26"/>
                    </a:cubicBezTo>
                    <a:cubicBezTo>
                      <a:pt x="2" y="26"/>
                      <a:pt x="0" y="0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66">
                <a:extLst>
                  <a:ext uri="{FF2B5EF4-FFF2-40B4-BE49-F238E27FC236}">
                    <a16:creationId xmlns:a16="http://schemas.microsoft.com/office/drawing/2014/main" id="{C87A8393-9E4F-46F4-8329-B4BA56FA00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86" y="5372714"/>
                <a:ext cx="131153" cy="111796"/>
              </a:xfrm>
              <a:custGeom>
                <a:avLst/>
                <a:gdLst>
                  <a:gd name="T0" fmla="*/ 22 w 40"/>
                  <a:gd name="T1" fmla="*/ 1 h 37"/>
                  <a:gd name="T2" fmla="*/ 40 w 40"/>
                  <a:gd name="T3" fmla="*/ 18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36" y="0"/>
                      <a:pt x="40" y="8"/>
                      <a:pt x="40" y="18"/>
                    </a:cubicBezTo>
                    <a:cubicBezTo>
                      <a:pt x="27" y="37"/>
                      <a:pt x="0" y="14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67">
                <a:extLst>
                  <a:ext uri="{FF2B5EF4-FFF2-40B4-BE49-F238E27FC236}">
                    <a16:creationId xmlns:a16="http://schemas.microsoft.com/office/drawing/2014/main" id="{88BE4EC1-3B86-40F5-93A2-50EB4D167E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56866" y="4588736"/>
                <a:ext cx="157737" cy="118324"/>
              </a:xfrm>
              <a:custGeom>
                <a:avLst/>
                <a:gdLst>
                  <a:gd name="T0" fmla="*/ 28 w 48"/>
                  <a:gd name="T1" fmla="*/ 1 h 39"/>
                  <a:gd name="T2" fmla="*/ 46 w 48"/>
                  <a:gd name="T3" fmla="*/ 11 h 39"/>
                  <a:gd name="T4" fmla="*/ 28 w 48"/>
                  <a:gd name="T5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39">
                    <a:moveTo>
                      <a:pt x="28" y="1"/>
                    </a:moveTo>
                    <a:cubicBezTo>
                      <a:pt x="39" y="0"/>
                      <a:pt x="43" y="5"/>
                      <a:pt x="46" y="11"/>
                    </a:cubicBezTo>
                    <a:cubicBezTo>
                      <a:pt x="48" y="39"/>
                      <a:pt x="0" y="17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68">
                <a:extLst>
                  <a:ext uri="{FF2B5EF4-FFF2-40B4-BE49-F238E27FC236}">
                    <a16:creationId xmlns:a16="http://schemas.microsoft.com/office/drawing/2014/main" id="{DAB31707-2BF8-45D1-A32F-9F5C0E30A4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4254" y="3245996"/>
                <a:ext cx="115202" cy="124036"/>
              </a:xfrm>
              <a:custGeom>
                <a:avLst/>
                <a:gdLst>
                  <a:gd name="T0" fmla="*/ 16 w 35"/>
                  <a:gd name="T1" fmla="*/ 4 h 41"/>
                  <a:gd name="T2" fmla="*/ 33 w 35"/>
                  <a:gd name="T3" fmla="*/ 15 h 41"/>
                  <a:gd name="T4" fmla="*/ 16 w 35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1">
                    <a:moveTo>
                      <a:pt x="16" y="4"/>
                    </a:moveTo>
                    <a:cubicBezTo>
                      <a:pt x="35" y="5"/>
                      <a:pt x="32" y="0"/>
                      <a:pt x="33" y="15"/>
                    </a:cubicBezTo>
                    <a:cubicBezTo>
                      <a:pt x="34" y="41"/>
                      <a:pt x="0" y="23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69">
                <a:extLst>
                  <a:ext uri="{FF2B5EF4-FFF2-40B4-BE49-F238E27FC236}">
                    <a16:creationId xmlns:a16="http://schemas.microsoft.com/office/drawing/2014/main" id="{9C8FA174-E0E4-49F2-A960-0BE48D3019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63511" y="5654959"/>
                <a:ext cx="144445" cy="111796"/>
              </a:xfrm>
              <a:custGeom>
                <a:avLst/>
                <a:gdLst>
                  <a:gd name="T0" fmla="*/ 29 w 44"/>
                  <a:gd name="T1" fmla="*/ 0 h 37"/>
                  <a:gd name="T2" fmla="*/ 42 w 44"/>
                  <a:gd name="T3" fmla="*/ 21 h 37"/>
                  <a:gd name="T4" fmla="*/ 29 w 44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7">
                    <a:moveTo>
                      <a:pt x="29" y="0"/>
                    </a:moveTo>
                    <a:cubicBezTo>
                      <a:pt x="36" y="2"/>
                      <a:pt x="44" y="12"/>
                      <a:pt x="42" y="21"/>
                    </a:cubicBezTo>
                    <a:cubicBezTo>
                      <a:pt x="25" y="37"/>
                      <a:pt x="0" y="7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70">
                <a:extLst>
                  <a:ext uri="{FF2B5EF4-FFF2-40B4-BE49-F238E27FC236}">
                    <a16:creationId xmlns:a16="http://schemas.microsoft.com/office/drawing/2014/main" id="{9C475233-7BEF-47BB-8A48-185AF3BE77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27724" y="6246703"/>
                <a:ext cx="131153" cy="75890"/>
              </a:xfrm>
              <a:custGeom>
                <a:avLst/>
                <a:gdLst>
                  <a:gd name="T0" fmla="*/ 18 w 40"/>
                  <a:gd name="T1" fmla="*/ 0 h 25"/>
                  <a:gd name="T2" fmla="*/ 7 w 40"/>
                  <a:gd name="T3" fmla="*/ 21 h 25"/>
                  <a:gd name="T4" fmla="*/ 18 w 40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5">
                    <a:moveTo>
                      <a:pt x="18" y="0"/>
                    </a:moveTo>
                    <a:cubicBezTo>
                      <a:pt x="40" y="9"/>
                      <a:pt x="26" y="25"/>
                      <a:pt x="7" y="21"/>
                    </a:cubicBezTo>
                    <a:cubicBezTo>
                      <a:pt x="0" y="11"/>
                      <a:pt x="5" y="0"/>
                      <a:pt x="1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71">
                <a:extLst>
                  <a:ext uri="{FF2B5EF4-FFF2-40B4-BE49-F238E27FC236}">
                    <a16:creationId xmlns:a16="http://schemas.microsoft.com/office/drawing/2014/main" id="{015728E8-62B6-4217-B383-43AA084AA6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5054" y="5134309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6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39" y="3"/>
                      <a:pt x="40" y="30"/>
                      <a:pt x="16" y="26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72">
                <a:extLst>
                  <a:ext uri="{FF2B5EF4-FFF2-40B4-BE49-F238E27FC236}">
                    <a16:creationId xmlns:a16="http://schemas.microsoft.com/office/drawing/2014/main" id="{77D689AF-C161-494D-A4B8-B746B0A7D0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1791" y="4907450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7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40" y="1"/>
                      <a:pt x="40" y="30"/>
                      <a:pt x="17" y="26"/>
                    </a:cubicBezTo>
                    <a:cubicBezTo>
                      <a:pt x="0" y="7"/>
                      <a:pt x="15" y="5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73">
                <a:extLst>
                  <a:ext uri="{FF2B5EF4-FFF2-40B4-BE49-F238E27FC236}">
                    <a16:creationId xmlns:a16="http://schemas.microsoft.com/office/drawing/2014/main" id="{9BD9C1D5-8CC9-4FD9-8775-C51FE208DB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64" y="4407815"/>
                <a:ext cx="121406" cy="84051"/>
              </a:xfrm>
              <a:custGeom>
                <a:avLst/>
                <a:gdLst>
                  <a:gd name="T0" fmla="*/ 13 w 37"/>
                  <a:gd name="T1" fmla="*/ 2 h 28"/>
                  <a:gd name="T2" fmla="*/ 29 w 37"/>
                  <a:gd name="T3" fmla="*/ 9 h 28"/>
                  <a:gd name="T4" fmla="*/ 14 w 37"/>
                  <a:gd name="T5" fmla="*/ 28 h 28"/>
                  <a:gd name="T6" fmla="*/ 13 w 37"/>
                  <a:gd name="T7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28">
                    <a:moveTo>
                      <a:pt x="13" y="2"/>
                    </a:moveTo>
                    <a:cubicBezTo>
                      <a:pt x="23" y="0"/>
                      <a:pt x="25" y="4"/>
                      <a:pt x="29" y="9"/>
                    </a:cubicBezTo>
                    <a:cubicBezTo>
                      <a:pt x="37" y="19"/>
                      <a:pt x="25" y="25"/>
                      <a:pt x="14" y="28"/>
                    </a:cubicBezTo>
                    <a:cubicBezTo>
                      <a:pt x="4" y="21"/>
                      <a:pt x="0" y="7"/>
                      <a:pt x="13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74">
                <a:extLst>
                  <a:ext uri="{FF2B5EF4-FFF2-40B4-BE49-F238E27FC236}">
                    <a16:creationId xmlns:a16="http://schemas.microsoft.com/office/drawing/2014/main" id="{BE04C179-888B-4E0C-AB31-0DAEEDF7F6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616" y="5988099"/>
                <a:ext cx="137356" cy="120771"/>
              </a:xfrm>
              <a:custGeom>
                <a:avLst/>
                <a:gdLst>
                  <a:gd name="T0" fmla="*/ 19 w 42"/>
                  <a:gd name="T1" fmla="*/ 0 h 40"/>
                  <a:gd name="T2" fmla="*/ 4 w 42"/>
                  <a:gd name="T3" fmla="*/ 19 h 40"/>
                  <a:gd name="T4" fmla="*/ 19 w 42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40">
                    <a:moveTo>
                      <a:pt x="19" y="0"/>
                    </a:moveTo>
                    <a:cubicBezTo>
                      <a:pt x="42" y="10"/>
                      <a:pt x="20" y="40"/>
                      <a:pt x="4" y="19"/>
                    </a:cubicBezTo>
                    <a:cubicBezTo>
                      <a:pt x="0" y="6"/>
                      <a:pt x="8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75">
                <a:extLst>
                  <a:ext uri="{FF2B5EF4-FFF2-40B4-BE49-F238E27FC236}">
                    <a16:creationId xmlns:a16="http://schemas.microsoft.com/office/drawing/2014/main" id="{6B7C84F5-868D-4805-9F83-C8A345D3D5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625" y="2442495"/>
                <a:ext cx="128495" cy="78339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3"/>
                      <a:pt x="34" y="25"/>
                      <a:pt x="19" y="26"/>
                    </a:cubicBezTo>
                    <a:cubicBezTo>
                      <a:pt x="0" y="19"/>
                      <a:pt x="7" y="3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77">
                <a:extLst>
                  <a:ext uri="{FF2B5EF4-FFF2-40B4-BE49-F238E27FC236}">
                    <a16:creationId xmlns:a16="http://schemas.microsoft.com/office/drawing/2014/main" id="{B86694F4-707C-4741-BA22-5E0CDF61FB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871" y="3606778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3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85">
                <a:extLst>
                  <a:ext uri="{FF2B5EF4-FFF2-40B4-BE49-F238E27FC236}">
                    <a16:creationId xmlns:a16="http://schemas.microsoft.com/office/drawing/2014/main" id="{268A4DA4-E5A8-4031-8FB8-C1359830DC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31130" y="6434597"/>
                <a:ext cx="127608" cy="97107"/>
              </a:xfrm>
              <a:custGeom>
                <a:avLst/>
                <a:gdLst>
                  <a:gd name="T0" fmla="*/ 21 w 39"/>
                  <a:gd name="T1" fmla="*/ 0 h 32"/>
                  <a:gd name="T2" fmla="*/ 13 w 39"/>
                  <a:gd name="T3" fmla="*/ 20 h 32"/>
                  <a:gd name="T4" fmla="*/ 21 w 39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2">
                    <a:moveTo>
                      <a:pt x="21" y="0"/>
                    </a:moveTo>
                    <a:cubicBezTo>
                      <a:pt x="39" y="2"/>
                      <a:pt x="32" y="32"/>
                      <a:pt x="13" y="20"/>
                    </a:cubicBezTo>
                    <a:cubicBezTo>
                      <a:pt x="3" y="23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87">
                <a:extLst>
                  <a:ext uri="{FF2B5EF4-FFF2-40B4-BE49-F238E27FC236}">
                    <a16:creationId xmlns:a16="http://schemas.microsoft.com/office/drawing/2014/main" id="{2CB62FF0-AEEA-45FC-9BD0-2D100F390C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18609" y="6657631"/>
                <a:ext cx="134697" cy="90579"/>
              </a:xfrm>
              <a:custGeom>
                <a:avLst/>
                <a:gdLst>
                  <a:gd name="T0" fmla="*/ 27 w 41"/>
                  <a:gd name="T1" fmla="*/ 0 h 30"/>
                  <a:gd name="T2" fmla="*/ 41 w 41"/>
                  <a:gd name="T3" fmla="*/ 19 h 30"/>
                  <a:gd name="T4" fmla="*/ 27 w 41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0">
                    <a:moveTo>
                      <a:pt x="27" y="0"/>
                    </a:moveTo>
                    <a:cubicBezTo>
                      <a:pt x="35" y="0"/>
                      <a:pt x="40" y="11"/>
                      <a:pt x="41" y="19"/>
                    </a:cubicBezTo>
                    <a:cubicBezTo>
                      <a:pt x="21" y="30"/>
                      <a:pt x="0" y="10"/>
                      <a:pt x="27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88">
                <a:extLst>
                  <a:ext uri="{FF2B5EF4-FFF2-40B4-BE49-F238E27FC236}">
                    <a16:creationId xmlns:a16="http://schemas.microsoft.com/office/drawing/2014/main" id="{753DCB44-0E85-4770-A989-F1B86F200D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9170" y="5704047"/>
                <a:ext cx="6204" cy="6527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2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91">
                <a:extLst>
                  <a:ext uri="{FF2B5EF4-FFF2-40B4-BE49-F238E27FC236}">
                    <a16:creationId xmlns:a16="http://schemas.microsoft.com/office/drawing/2014/main" id="{5DA00070-D353-48A9-AFBD-9305424EB7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8166" y="2764083"/>
                <a:ext cx="118747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0" y="1"/>
                      <a:pt x="36" y="24"/>
                      <a:pt x="21" y="27"/>
                    </a:cubicBezTo>
                    <a:cubicBezTo>
                      <a:pt x="1" y="26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92">
                <a:extLst>
                  <a:ext uri="{FF2B5EF4-FFF2-40B4-BE49-F238E27FC236}">
                    <a16:creationId xmlns:a16="http://schemas.microsoft.com/office/drawing/2014/main" id="{FEF02EE7-A1CD-4F49-9BBC-4F845786BD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7206" y="2420506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93">
                <a:extLst>
                  <a:ext uri="{FF2B5EF4-FFF2-40B4-BE49-F238E27FC236}">
                    <a16:creationId xmlns:a16="http://schemas.microsoft.com/office/drawing/2014/main" id="{D94FF856-CBC2-4F9B-8C88-0A61402F9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8" y="3285274"/>
                <a:ext cx="127608" cy="79154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4"/>
                      <a:pt x="34" y="25"/>
                      <a:pt x="19" y="26"/>
                    </a:cubicBezTo>
                    <a:cubicBezTo>
                      <a:pt x="0" y="20"/>
                      <a:pt x="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94">
                <a:extLst>
                  <a:ext uri="{FF2B5EF4-FFF2-40B4-BE49-F238E27FC236}">
                    <a16:creationId xmlns:a16="http://schemas.microsoft.com/office/drawing/2014/main" id="{AB7BC1C0-67DD-44B3-AEF8-3046B55C12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01814" y="5367453"/>
                <a:ext cx="138242" cy="102819"/>
              </a:xfrm>
              <a:custGeom>
                <a:avLst/>
                <a:gdLst>
                  <a:gd name="T0" fmla="*/ 29 w 42"/>
                  <a:gd name="T1" fmla="*/ 1 h 34"/>
                  <a:gd name="T2" fmla="*/ 40 w 42"/>
                  <a:gd name="T3" fmla="*/ 20 h 34"/>
                  <a:gd name="T4" fmla="*/ 29 w 42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4">
                    <a:moveTo>
                      <a:pt x="29" y="1"/>
                    </a:moveTo>
                    <a:cubicBezTo>
                      <a:pt x="38" y="0"/>
                      <a:pt x="42" y="12"/>
                      <a:pt x="40" y="20"/>
                    </a:cubicBezTo>
                    <a:cubicBezTo>
                      <a:pt x="22" y="34"/>
                      <a:pt x="0" y="9"/>
                      <a:pt x="2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95">
                <a:extLst>
                  <a:ext uri="{FF2B5EF4-FFF2-40B4-BE49-F238E27FC236}">
                    <a16:creationId xmlns:a16="http://schemas.microsoft.com/office/drawing/2014/main" id="{79D1FD88-FD27-4B5E-9EC2-911808A058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0165" y="3055861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2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96">
                <a:extLst>
                  <a:ext uri="{FF2B5EF4-FFF2-40B4-BE49-F238E27FC236}">
                    <a16:creationId xmlns:a16="http://schemas.microsoft.com/office/drawing/2014/main" id="{C7DE49B6-A789-40DB-B057-37DCE5E41C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85551" y="3575426"/>
                <a:ext cx="147104" cy="108531"/>
              </a:xfrm>
              <a:custGeom>
                <a:avLst/>
                <a:gdLst>
                  <a:gd name="T0" fmla="*/ 28 w 45"/>
                  <a:gd name="T1" fmla="*/ 0 h 36"/>
                  <a:gd name="T2" fmla="*/ 41 w 45"/>
                  <a:gd name="T3" fmla="*/ 20 h 36"/>
                  <a:gd name="T4" fmla="*/ 28 w 45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28" y="0"/>
                    </a:moveTo>
                    <a:cubicBezTo>
                      <a:pt x="32" y="0"/>
                      <a:pt x="45" y="13"/>
                      <a:pt x="41" y="20"/>
                    </a:cubicBezTo>
                    <a:cubicBezTo>
                      <a:pt x="24" y="36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97">
                <a:extLst>
                  <a:ext uri="{FF2B5EF4-FFF2-40B4-BE49-F238E27FC236}">
                    <a16:creationId xmlns:a16="http://schemas.microsoft.com/office/drawing/2014/main" id="{5873829D-5204-48B1-8271-B803682D83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54863" y="4784277"/>
                <a:ext cx="190526" cy="121588"/>
              </a:xfrm>
              <a:custGeom>
                <a:avLst/>
                <a:gdLst>
                  <a:gd name="T0" fmla="*/ 42 w 58"/>
                  <a:gd name="T1" fmla="*/ 0 h 40"/>
                  <a:gd name="T2" fmla="*/ 53 w 58"/>
                  <a:gd name="T3" fmla="*/ 17 h 40"/>
                  <a:gd name="T4" fmla="*/ 42 w 58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" h="40">
                    <a:moveTo>
                      <a:pt x="42" y="0"/>
                    </a:moveTo>
                    <a:cubicBezTo>
                      <a:pt x="52" y="0"/>
                      <a:pt x="50" y="9"/>
                      <a:pt x="53" y="17"/>
                    </a:cubicBezTo>
                    <a:cubicBezTo>
                      <a:pt x="58" y="40"/>
                      <a:pt x="0" y="6"/>
                      <a:pt x="4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98">
                <a:extLst>
                  <a:ext uri="{FF2B5EF4-FFF2-40B4-BE49-F238E27FC236}">
                    <a16:creationId xmlns:a16="http://schemas.microsoft.com/office/drawing/2014/main" id="{26F30F65-64C8-44FB-B6BD-0BBAFA3B7F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7348" y="4265818"/>
                <a:ext cx="147990" cy="79154"/>
              </a:xfrm>
              <a:custGeom>
                <a:avLst/>
                <a:gdLst>
                  <a:gd name="T0" fmla="*/ 23 w 45"/>
                  <a:gd name="T1" fmla="*/ 0 h 26"/>
                  <a:gd name="T2" fmla="*/ 30 w 45"/>
                  <a:gd name="T3" fmla="*/ 26 h 26"/>
                  <a:gd name="T4" fmla="*/ 23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3" y="0"/>
                    </a:moveTo>
                    <a:cubicBezTo>
                      <a:pt x="33" y="2"/>
                      <a:pt x="45" y="21"/>
                      <a:pt x="30" y="26"/>
                    </a:cubicBezTo>
                    <a:cubicBezTo>
                      <a:pt x="10" y="24"/>
                      <a:pt x="0" y="8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99">
                <a:extLst>
                  <a:ext uri="{FF2B5EF4-FFF2-40B4-BE49-F238E27FC236}">
                    <a16:creationId xmlns:a16="http://schemas.microsoft.com/office/drawing/2014/main" id="{193BEA64-7498-46F1-85CC-A5C96EC982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40243" y="4473676"/>
                <a:ext cx="219770" cy="121588"/>
              </a:xfrm>
              <a:custGeom>
                <a:avLst/>
                <a:gdLst>
                  <a:gd name="T0" fmla="*/ 36 w 67"/>
                  <a:gd name="T1" fmla="*/ 0 h 40"/>
                  <a:gd name="T2" fmla="*/ 44 w 67"/>
                  <a:gd name="T3" fmla="*/ 2 h 40"/>
                  <a:gd name="T4" fmla="*/ 31 w 67"/>
                  <a:gd name="T5" fmla="*/ 2 h 40"/>
                  <a:gd name="T6" fmla="*/ 36 w 67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0">
                    <a:moveTo>
                      <a:pt x="36" y="0"/>
                    </a:moveTo>
                    <a:cubicBezTo>
                      <a:pt x="39" y="3"/>
                      <a:pt x="41" y="0"/>
                      <a:pt x="44" y="2"/>
                    </a:cubicBezTo>
                    <a:cubicBezTo>
                      <a:pt x="67" y="40"/>
                      <a:pt x="0" y="25"/>
                      <a:pt x="31" y="2"/>
                    </a:cubicBezTo>
                    <a:cubicBezTo>
                      <a:pt x="24" y="11"/>
                      <a:pt x="31" y="5"/>
                      <a:pt x="3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100">
                <a:extLst>
                  <a:ext uri="{FF2B5EF4-FFF2-40B4-BE49-F238E27FC236}">
                    <a16:creationId xmlns:a16="http://schemas.microsoft.com/office/drawing/2014/main" id="{B0C67838-49E2-4B6A-AC69-3A6B791DA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9752" y="3894259"/>
                <a:ext cx="128495" cy="93843"/>
              </a:xfrm>
              <a:custGeom>
                <a:avLst/>
                <a:gdLst>
                  <a:gd name="T0" fmla="*/ 28 w 39"/>
                  <a:gd name="T1" fmla="*/ 1 h 31"/>
                  <a:gd name="T2" fmla="*/ 39 w 39"/>
                  <a:gd name="T3" fmla="*/ 21 h 31"/>
                  <a:gd name="T4" fmla="*/ 28 w 39"/>
                  <a:gd name="T5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1">
                    <a:moveTo>
                      <a:pt x="28" y="1"/>
                    </a:moveTo>
                    <a:cubicBezTo>
                      <a:pt x="38" y="0"/>
                      <a:pt x="38" y="12"/>
                      <a:pt x="39" y="21"/>
                    </a:cubicBezTo>
                    <a:cubicBezTo>
                      <a:pt x="18" y="31"/>
                      <a:pt x="0" y="12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Freeform 101">
                <a:extLst>
                  <a:ext uri="{FF2B5EF4-FFF2-40B4-BE49-F238E27FC236}">
                    <a16:creationId xmlns:a16="http://schemas.microsoft.com/office/drawing/2014/main" id="{49A20809-A2DD-4085-B78C-B4BA41E979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4469" y="5102465"/>
                <a:ext cx="138242" cy="81603"/>
              </a:xfrm>
              <a:custGeom>
                <a:avLst/>
                <a:gdLst>
                  <a:gd name="T0" fmla="*/ 22 w 42"/>
                  <a:gd name="T1" fmla="*/ 0 h 27"/>
                  <a:gd name="T2" fmla="*/ 14 w 42"/>
                  <a:gd name="T3" fmla="*/ 25 h 27"/>
                  <a:gd name="T4" fmla="*/ 22 w 42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7">
                    <a:moveTo>
                      <a:pt x="22" y="0"/>
                    </a:moveTo>
                    <a:cubicBezTo>
                      <a:pt x="42" y="7"/>
                      <a:pt x="28" y="27"/>
                      <a:pt x="14" y="25"/>
                    </a:cubicBezTo>
                    <a:cubicBezTo>
                      <a:pt x="0" y="18"/>
                      <a:pt x="9" y="2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102">
                <a:extLst>
                  <a:ext uri="{FF2B5EF4-FFF2-40B4-BE49-F238E27FC236}">
                    <a16:creationId xmlns:a16="http://schemas.microsoft.com/office/drawing/2014/main" id="{B775045C-37C7-4493-8D9C-9F99C55F0F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0648" y="5662850"/>
                <a:ext cx="121406" cy="99554"/>
              </a:xfrm>
              <a:custGeom>
                <a:avLst/>
                <a:gdLst>
                  <a:gd name="T0" fmla="*/ 21 w 37"/>
                  <a:gd name="T1" fmla="*/ 0 h 33"/>
                  <a:gd name="T2" fmla="*/ 19 w 37"/>
                  <a:gd name="T3" fmla="*/ 23 h 33"/>
                  <a:gd name="T4" fmla="*/ 21 w 37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3">
                    <a:moveTo>
                      <a:pt x="21" y="0"/>
                    </a:moveTo>
                    <a:cubicBezTo>
                      <a:pt x="37" y="0"/>
                      <a:pt x="29" y="33"/>
                      <a:pt x="19" y="23"/>
                    </a:cubicBezTo>
                    <a:cubicBezTo>
                      <a:pt x="0" y="30"/>
                      <a:pt x="3" y="0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103">
                <a:extLst>
                  <a:ext uri="{FF2B5EF4-FFF2-40B4-BE49-F238E27FC236}">
                    <a16:creationId xmlns:a16="http://schemas.microsoft.com/office/drawing/2014/main" id="{A3BE9A7E-1BA8-46F8-B318-E2ECCBFDC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73556" y="5933272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104">
                <a:extLst>
                  <a:ext uri="{FF2B5EF4-FFF2-40B4-BE49-F238E27FC236}">
                    <a16:creationId xmlns:a16="http://schemas.microsoft.com/office/drawing/2014/main" id="{5F1ADC58-BB04-4DC8-AABD-162D83F27F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9016" y="2464185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113">
                <a:extLst>
                  <a:ext uri="{FF2B5EF4-FFF2-40B4-BE49-F238E27FC236}">
                    <a16:creationId xmlns:a16="http://schemas.microsoft.com/office/drawing/2014/main" id="{F994FC45-8DC0-49B0-A05A-B2B1878F3E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0357" y="4852103"/>
                <a:ext cx="9748" cy="8977"/>
              </a:xfrm>
              <a:custGeom>
                <a:avLst/>
                <a:gdLst>
                  <a:gd name="T0" fmla="*/ 1 w 3"/>
                  <a:gd name="T1" fmla="*/ 0 h 3"/>
                  <a:gd name="T2" fmla="*/ 3 w 3"/>
                  <a:gd name="T3" fmla="*/ 1 h 3"/>
                  <a:gd name="T4" fmla="*/ 1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3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114">
                <a:extLst>
                  <a:ext uri="{FF2B5EF4-FFF2-40B4-BE49-F238E27FC236}">
                    <a16:creationId xmlns:a16="http://schemas.microsoft.com/office/drawing/2014/main" id="{B0DFE4B7-ABE2-4D83-A5BC-2100890C36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3761" y="3618418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2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Freeform 115">
                <a:extLst>
                  <a:ext uri="{FF2B5EF4-FFF2-40B4-BE49-F238E27FC236}">
                    <a16:creationId xmlns:a16="http://schemas.microsoft.com/office/drawing/2014/main" id="{3875A6F5-143B-4099-A2BA-B42D029810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8048" y="4281272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Freeform 117">
                <a:extLst>
                  <a:ext uri="{FF2B5EF4-FFF2-40B4-BE49-F238E27FC236}">
                    <a16:creationId xmlns:a16="http://schemas.microsoft.com/office/drawing/2014/main" id="{D55AA3FB-BBFD-48A5-A816-17F15A8BA1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5365" y="5976951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Freeform 118">
                <a:extLst>
                  <a:ext uri="{FF2B5EF4-FFF2-40B4-BE49-F238E27FC236}">
                    <a16:creationId xmlns:a16="http://schemas.microsoft.com/office/drawing/2014/main" id="{6069A188-5649-4675-BA50-263D062314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14781" y="6554638"/>
                <a:ext cx="131153" cy="96290"/>
              </a:xfrm>
              <a:custGeom>
                <a:avLst/>
                <a:gdLst>
                  <a:gd name="T0" fmla="*/ 22 w 40"/>
                  <a:gd name="T1" fmla="*/ 0 h 32"/>
                  <a:gd name="T2" fmla="*/ 16 w 40"/>
                  <a:gd name="T3" fmla="*/ 25 h 32"/>
                  <a:gd name="T4" fmla="*/ 22 w 40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2">
                    <a:moveTo>
                      <a:pt x="22" y="0"/>
                    </a:moveTo>
                    <a:cubicBezTo>
                      <a:pt x="40" y="3"/>
                      <a:pt x="40" y="32"/>
                      <a:pt x="16" y="25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119">
                <a:extLst>
                  <a:ext uri="{FF2B5EF4-FFF2-40B4-BE49-F238E27FC236}">
                    <a16:creationId xmlns:a16="http://schemas.microsoft.com/office/drawing/2014/main" id="{FC01152A-5489-44EF-B864-EC4DD7B316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01455" y="6286263"/>
                <a:ext cx="127608" cy="150965"/>
              </a:xfrm>
              <a:custGeom>
                <a:avLst/>
                <a:gdLst>
                  <a:gd name="T0" fmla="*/ 13 w 39"/>
                  <a:gd name="T1" fmla="*/ 6 h 50"/>
                  <a:gd name="T2" fmla="*/ 0 w 39"/>
                  <a:gd name="T3" fmla="*/ 23 h 50"/>
                  <a:gd name="T4" fmla="*/ 13 w 39"/>
                  <a:gd name="T5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50">
                    <a:moveTo>
                      <a:pt x="13" y="6"/>
                    </a:moveTo>
                    <a:cubicBezTo>
                      <a:pt x="39" y="10"/>
                      <a:pt x="16" y="50"/>
                      <a:pt x="0" y="23"/>
                    </a:cubicBezTo>
                    <a:cubicBezTo>
                      <a:pt x="1" y="0"/>
                      <a:pt x="5" y="14"/>
                      <a:pt x="13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Freeform 8">
                <a:extLst>
                  <a:ext uri="{FF2B5EF4-FFF2-40B4-BE49-F238E27FC236}">
                    <a16:creationId xmlns:a16="http://schemas.microsoft.com/office/drawing/2014/main" id="{D3CAA289-9C0C-490A-9768-49BBD637B9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2287" y="3490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8">
                <a:extLst>
                  <a:ext uri="{FF2B5EF4-FFF2-40B4-BE49-F238E27FC236}">
                    <a16:creationId xmlns:a16="http://schemas.microsoft.com/office/drawing/2014/main" id="{0ACB33D8-7879-498C-8BC7-4C4F6ECED2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2464" y="97108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Freeform 106">
                <a:extLst>
                  <a:ext uri="{FF2B5EF4-FFF2-40B4-BE49-F238E27FC236}">
                    <a16:creationId xmlns:a16="http://schemas.microsoft.com/office/drawing/2014/main" id="{A6BB204E-D937-4C4D-BCB6-DF9F7A406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1618" y="6714098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EF447936-9AA6-4873-BD6B-3A7DBBCF4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3502" y="7475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3">
              <a:extLst>
                <a:ext uri="{FF2B5EF4-FFF2-40B4-BE49-F238E27FC236}">
                  <a16:creationId xmlns:a16="http://schemas.microsoft.com/office/drawing/2014/main" id="{CC3E0D11-92C6-4141-B7C5-5B8BA0E40E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29875" y="6000711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1">
              <a:extLst>
                <a:ext uri="{FF2B5EF4-FFF2-40B4-BE49-F238E27FC236}">
                  <a16:creationId xmlns:a16="http://schemas.microsoft.com/office/drawing/2014/main" id="{CA82DB1A-E0D4-4D6D-A64A-868014C79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382" y="577584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2">
              <a:extLst>
                <a:ext uri="{FF2B5EF4-FFF2-40B4-BE49-F238E27FC236}">
                  <a16:creationId xmlns:a16="http://schemas.microsoft.com/office/drawing/2014/main" id="{79E9E5C1-D60A-4EA8-9C04-15595A7BB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8609" y="6434505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3">
              <a:extLst>
                <a:ext uri="{FF2B5EF4-FFF2-40B4-BE49-F238E27FC236}">
                  <a16:creationId xmlns:a16="http://schemas.microsoft.com/office/drawing/2014/main" id="{BAD910CD-D57C-45DA-8A9B-5E3CD57EA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890" y="5548501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4">
              <a:extLst>
                <a:ext uri="{FF2B5EF4-FFF2-40B4-BE49-F238E27FC236}">
                  <a16:creationId xmlns:a16="http://schemas.microsoft.com/office/drawing/2014/main" id="{5402826A-583C-4667-AEF8-DAA426928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8217" y="6215713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5">
              <a:extLst>
                <a:ext uri="{FF2B5EF4-FFF2-40B4-BE49-F238E27FC236}">
                  <a16:creationId xmlns:a16="http://schemas.microsoft.com/office/drawing/2014/main" id="{4E02EBB7-1EC6-4320-B9C9-64E237CB9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6485" y="5348692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6">
              <a:extLst>
                <a:ext uri="{FF2B5EF4-FFF2-40B4-BE49-F238E27FC236}">
                  <a16:creationId xmlns:a16="http://schemas.microsoft.com/office/drawing/2014/main" id="{C62D78D2-A229-4811-9BFA-43C28BC02A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447" y="4515392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7">
              <a:extLst>
                <a:ext uri="{FF2B5EF4-FFF2-40B4-BE49-F238E27FC236}">
                  <a16:creationId xmlns:a16="http://schemas.microsoft.com/office/drawing/2014/main" id="{50D562C1-4FFF-4863-9D92-339D7D867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588" y="511446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59">
              <a:extLst>
                <a:ext uri="{FF2B5EF4-FFF2-40B4-BE49-F238E27FC236}">
                  <a16:creationId xmlns:a16="http://schemas.microsoft.com/office/drawing/2014/main" id="{49EA74AB-1F40-426C-9606-B571634E0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7517" y="6658744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60">
              <a:extLst>
                <a:ext uri="{FF2B5EF4-FFF2-40B4-BE49-F238E27FC236}">
                  <a16:creationId xmlns:a16="http://schemas.microsoft.com/office/drawing/2014/main" id="{24E43341-2786-439A-990F-D4DA15299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0066" y="48125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61">
              <a:extLst>
                <a:ext uri="{FF2B5EF4-FFF2-40B4-BE49-F238E27FC236}">
                  <a16:creationId xmlns:a16="http://schemas.microsoft.com/office/drawing/2014/main" id="{C301CB0C-1558-41B4-B70E-2CC306AB5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7683" y="492022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78">
              <a:extLst>
                <a:ext uri="{FF2B5EF4-FFF2-40B4-BE49-F238E27FC236}">
                  <a16:creationId xmlns:a16="http://schemas.microsoft.com/office/drawing/2014/main" id="{9EFD2F56-A311-4A9C-98DB-DD899F845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73283" y="6085341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79">
              <a:extLst>
                <a:ext uri="{FF2B5EF4-FFF2-40B4-BE49-F238E27FC236}">
                  <a16:creationId xmlns:a16="http://schemas.microsoft.com/office/drawing/2014/main" id="{EB1A7473-AA51-43BA-A524-59689C5D4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4838" y="586000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0">
              <a:extLst>
                <a:ext uri="{FF2B5EF4-FFF2-40B4-BE49-F238E27FC236}">
                  <a16:creationId xmlns:a16="http://schemas.microsoft.com/office/drawing/2014/main" id="{515EE26E-DD80-4E28-A9E4-E3C1C9593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9291" y="562547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1">
              <a:extLst>
                <a:ext uri="{FF2B5EF4-FFF2-40B4-BE49-F238E27FC236}">
                  <a16:creationId xmlns:a16="http://schemas.microsoft.com/office/drawing/2014/main" id="{6CA0BB20-E66B-4B1E-A334-03D3C7922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0291" y="4587943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2">
              <a:extLst>
                <a:ext uri="{FF2B5EF4-FFF2-40B4-BE49-F238E27FC236}">
                  <a16:creationId xmlns:a16="http://schemas.microsoft.com/office/drawing/2014/main" id="{927E0985-C47E-44F1-874C-8067B5FEE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861" y="483161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3">
              <a:extLst>
                <a:ext uri="{FF2B5EF4-FFF2-40B4-BE49-F238E27FC236}">
                  <a16:creationId xmlns:a16="http://schemas.microsoft.com/office/drawing/2014/main" id="{F9046F3A-DBB1-4C4D-8D5B-82B836FE4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19646" y="5058270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4">
              <a:extLst>
                <a:ext uri="{FF2B5EF4-FFF2-40B4-BE49-F238E27FC236}">
                  <a16:creationId xmlns:a16="http://schemas.microsoft.com/office/drawing/2014/main" id="{FE7EE438-DD14-4738-A241-20B943B35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8630" y="627687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6">
              <a:extLst>
                <a:ext uri="{FF2B5EF4-FFF2-40B4-BE49-F238E27FC236}">
                  <a16:creationId xmlns:a16="http://schemas.microsoft.com/office/drawing/2014/main" id="{CCD6D4A0-93F3-450E-855C-A0EABF82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208" y="6707185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89">
              <a:extLst>
                <a:ext uri="{FF2B5EF4-FFF2-40B4-BE49-F238E27FC236}">
                  <a16:creationId xmlns:a16="http://schemas.microsoft.com/office/drawing/2014/main" id="{FFC49BA2-2C2F-4532-8C33-1DB7C24A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0314" y="5335087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90">
              <a:extLst>
                <a:ext uri="{FF2B5EF4-FFF2-40B4-BE49-F238E27FC236}">
                  <a16:creationId xmlns:a16="http://schemas.microsoft.com/office/drawing/2014/main" id="{B9C3E3E0-3543-4DB4-9553-C483590B4F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94500" y="4796228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05">
              <a:extLst>
                <a:ext uri="{FF2B5EF4-FFF2-40B4-BE49-F238E27FC236}">
                  <a16:creationId xmlns:a16="http://schemas.microsoft.com/office/drawing/2014/main" id="{D1611641-4970-4C93-B005-82D774C7A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2851" y="480648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06">
              <a:extLst>
                <a:ext uri="{FF2B5EF4-FFF2-40B4-BE49-F238E27FC236}">
                  <a16:creationId xmlns:a16="http://schemas.microsoft.com/office/drawing/2014/main" id="{40083E90-33FD-4861-8B17-340056901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418" y="619528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07">
              <a:extLst>
                <a:ext uri="{FF2B5EF4-FFF2-40B4-BE49-F238E27FC236}">
                  <a16:creationId xmlns:a16="http://schemas.microsoft.com/office/drawing/2014/main" id="{94952852-5E0A-47E7-B0C6-F92962CC2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4157" y="4530841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08">
              <a:extLst>
                <a:ext uri="{FF2B5EF4-FFF2-40B4-BE49-F238E27FC236}">
                  <a16:creationId xmlns:a16="http://schemas.microsoft.com/office/drawing/2014/main" id="{3EA0ADD2-2C5C-4EBB-AC72-FE268D4C6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75038" y="5591969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09">
              <a:extLst>
                <a:ext uri="{FF2B5EF4-FFF2-40B4-BE49-F238E27FC236}">
                  <a16:creationId xmlns:a16="http://schemas.microsoft.com/office/drawing/2014/main" id="{CCF7EDDF-9DA6-4F4F-A8D9-6F9D608F9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054" y="509635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10">
              <a:extLst>
                <a:ext uri="{FF2B5EF4-FFF2-40B4-BE49-F238E27FC236}">
                  <a16:creationId xmlns:a16="http://schemas.microsoft.com/office/drawing/2014/main" id="{B4ACE8BD-5655-44BC-9DD6-5791448B2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3" y="6425985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11">
              <a:extLst>
                <a:ext uri="{FF2B5EF4-FFF2-40B4-BE49-F238E27FC236}">
                  <a16:creationId xmlns:a16="http://schemas.microsoft.com/office/drawing/2014/main" id="{6C8B78B0-ADF5-4E39-8488-83382AF0D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039" y="5365413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12">
              <a:extLst>
                <a:ext uri="{FF2B5EF4-FFF2-40B4-BE49-F238E27FC236}">
                  <a16:creationId xmlns:a16="http://schemas.microsoft.com/office/drawing/2014/main" id="{07597995-748E-4B55-A4B9-DF71D499F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7829" y="588977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32">
              <a:extLst>
                <a:ext uri="{FF2B5EF4-FFF2-40B4-BE49-F238E27FC236}">
                  <a16:creationId xmlns:a16="http://schemas.microsoft.com/office/drawing/2014/main" id="{28639BDB-3882-43F7-93C4-66E9F7E41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021" y="347919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33">
              <a:extLst>
                <a:ext uri="{FF2B5EF4-FFF2-40B4-BE49-F238E27FC236}">
                  <a16:creationId xmlns:a16="http://schemas.microsoft.com/office/drawing/2014/main" id="{8A0AF7DA-1B05-49CD-8367-3C63151C3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7018" y="24188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34">
              <a:extLst>
                <a:ext uri="{FF2B5EF4-FFF2-40B4-BE49-F238E27FC236}">
                  <a16:creationId xmlns:a16="http://schemas.microsoft.com/office/drawing/2014/main" id="{9F93108D-4661-454E-8F6E-63F910B18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9926" y="1412594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35">
              <a:extLst>
                <a:ext uri="{FF2B5EF4-FFF2-40B4-BE49-F238E27FC236}">
                  <a16:creationId xmlns:a16="http://schemas.microsoft.com/office/drawing/2014/main" id="{87E22E6B-5EC7-473E-9BDF-DDAA9A647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3732" y="1866166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CADF4DD2-27C7-454B-9F32-B2707E0FC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731937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37">
              <a:extLst>
                <a:ext uri="{FF2B5EF4-FFF2-40B4-BE49-F238E27FC236}">
                  <a16:creationId xmlns:a16="http://schemas.microsoft.com/office/drawing/2014/main" id="{718D23B6-4347-4B9E-B3EF-A0A9A13EF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9866" y="3699631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38">
              <a:extLst>
                <a:ext uri="{FF2B5EF4-FFF2-40B4-BE49-F238E27FC236}">
                  <a16:creationId xmlns:a16="http://schemas.microsoft.com/office/drawing/2014/main" id="{D1448697-37CA-47CF-8C3D-F2DF2383A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9791" y="1911761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39">
              <a:extLst>
                <a:ext uri="{FF2B5EF4-FFF2-40B4-BE49-F238E27FC236}">
                  <a16:creationId xmlns:a16="http://schemas.microsoft.com/office/drawing/2014/main" id="{F5D8564C-C91F-4081-B3D0-99AC95260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138" y="1658399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40">
              <a:extLst>
                <a:ext uri="{FF2B5EF4-FFF2-40B4-BE49-F238E27FC236}">
                  <a16:creationId xmlns:a16="http://schemas.microsoft.com/office/drawing/2014/main" id="{E0DFDBCB-F6B7-4C88-8692-AA6C4631E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5630" y="420169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41">
              <a:extLst>
                <a:ext uri="{FF2B5EF4-FFF2-40B4-BE49-F238E27FC236}">
                  <a16:creationId xmlns:a16="http://schemas.microsoft.com/office/drawing/2014/main" id="{03DC3BAD-FDE4-4699-A9B7-0EAF537E3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524409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42">
              <a:extLst>
                <a:ext uri="{FF2B5EF4-FFF2-40B4-BE49-F238E27FC236}">
                  <a16:creationId xmlns:a16="http://schemas.microsoft.com/office/drawing/2014/main" id="{74D2A2BB-B355-444B-A825-BC3124E74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07663" y="63461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44">
              <a:extLst>
                <a:ext uri="{FF2B5EF4-FFF2-40B4-BE49-F238E27FC236}">
                  <a16:creationId xmlns:a16="http://schemas.microsoft.com/office/drawing/2014/main" id="{6BA13D45-647D-469B-A330-6A1E7C30C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3723" y="271573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45">
              <a:extLst>
                <a:ext uri="{FF2B5EF4-FFF2-40B4-BE49-F238E27FC236}">
                  <a16:creationId xmlns:a16="http://schemas.microsoft.com/office/drawing/2014/main" id="{582FD052-32A0-4DE5-8E13-61623B62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02582" y="1040316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46">
              <a:extLst>
                <a:ext uri="{FF2B5EF4-FFF2-40B4-BE49-F238E27FC236}">
                  <a16:creationId xmlns:a16="http://schemas.microsoft.com/office/drawing/2014/main" id="{B568485A-4DD9-45DC-A69C-52B08C6E9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6562" y="396907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47">
              <a:extLst>
                <a:ext uri="{FF2B5EF4-FFF2-40B4-BE49-F238E27FC236}">
                  <a16:creationId xmlns:a16="http://schemas.microsoft.com/office/drawing/2014/main" id="{F0289B14-9A38-4873-B5E4-B2AF9B9F48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1833" y="2953392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48">
              <a:extLst>
                <a:ext uri="{FF2B5EF4-FFF2-40B4-BE49-F238E27FC236}">
                  <a16:creationId xmlns:a16="http://schemas.microsoft.com/office/drawing/2014/main" id="{4DFB9DAA-1189-41D2-B2DA-A0C618361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0754" y="318604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49">
              <a:extLst>
                <a:ext uri="{FF2B5EF4-FFF2-40B4-BE49-F238E27FC236}">
                  <a16:creationId xmlns:a16="http://schemas.microsoft.com/office/drawing/2014/main" id="{CA0ECA5A-2C52-4A35-9066-80A01F7E08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8344" y="291930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62">
              <a:extLst>
                <a:ext uri="{FF2B5EF4-FFF2-40B4-BE49-F238E27FC236}">
                  <a16:creationId xmlns:a16="http://schemas.microsoft.com/office/drawing/2014/main" id="{3969E6EE-0CB6-4C99-A3B8-422FBD6D3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3486" y="3855812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63">
              <a:extLst>
                <a:ext uri="{FF2B5EF4-FFF2-40B4-BE49-F238E27FC236}">
                  <a16:creationId xmlns:a16="http://schemas.microsoft.com/office/drawing/2014/main" id="{A2C89BE4-E8EA-4862-A49F-74E984B41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1370" y="2668238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64">
              <a:extLst>
                <a:ext uri="{FF2B5EF4-FFF2-40B4-BE49-F238E27FC236}">
                  <a16:creationId xmlns:a16="http://schemas.microsoft.com/office/drawing/2014/main" id="{78DD5330-374E-43EA-B7D6-10BA1F276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37469" y="4098824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65">
              <a:extLst>
                <a:ext uri="{FF2B5EF4-FFF2-40B4-BE49-F238E27FC236}">
                  <a16:creationId xmlns:a16="http://schemas.microsoft.com/office/drawing/2014/main" id="{EBC8CDE9-3229-43F8-A3C1-47A48F36B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2788" y="2976026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66">
              <a:extLst>
                <a:ext uri="{FF2B5EF4-FFF2-40B4-BE49-F238E27FC236}">
                  <a16:creationId xmlns:a16="http://schemas.microsoft.com/office/drawing/2014/main" id="{623FE43E-D941-409A-8679-EACA24014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259" y="1396948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67">
              <a:extLst>
                <a:ext uri="{FF2B5EF4-FFF2-40B4-BE49-F238E27FC236}">
                  <a16:creationId xmlns:a16="http://schemas.microsoft.com/office/drawing/2014/main" id="{1240FB87-B56D-42D4-BB5C-D35C7FB39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8495" y="2174398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68">
              <a:extLst>
                <a:ext uri="{FF2B5EF4-FFF2-40B4-BE49-F238E27FC236}">
                  <a16:creationId xmlns:a16="http://schemas.microsoft.com/office/drawing/2014/main" id="{0E8F864D-8E69-4D35-9BEA-5BC7B031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3642" y="351142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69">
              <a:extLst>
                <a:ext uri="{FF2B5EF4-FFF2-40B4-BE49-F238E27FC236}">
                  <a16:creationId xmlns:a16="http://schemas.microsoft.com/office/drawing/2014/main" id="{961ED267-A8A8-4A92-AA7D-130EF69D7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142" y="1114703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70">
              <a:extLst>
                <a:ext uri="{FF2B5EF4-FFF2-40B4-BE49-F238E27FC236}">
                  <a16:creationId xmlns:a16="http://schemas.microsoft.com/office/drawing/2014/main" id="{D73E611B-EF5E-4E4B-93BA-0BAD56982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221" y="558865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71">
              <a:extLst>
                <a:ext uri="{FF2B5EF4-FFF2-40B4-BE49-F238E27FC236}">
                  <a16:creationId xmlns:a16="http://schemas.microsoft.com/office/drawing/2014/main" id="{6A5AADC7-B0CE-4F14-A4FE-B5F852D41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6891" y="165657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72">
              <a:extLst>
                <a:ext uri="{FF2B5EF4-FFF2-40B4-BE49-F238E27FC236}">
                  <a16:creationId xmlns:a16="http://schemas.microsoft.com/office/drawing/2014/main" id="{150B1A56-3AEB-4922-A18D-15B3A9E911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0154" y="188342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73">
              <a:extLst>
                <a:ext uri="{FF2B5EF4-FFF2-40B4-BE49-F238E27FC236}">
                  <a16:creationId xmlns:a16="http://schemas.microsoft.com/office/drawing/2014/main" id="{93CB2ECB-40C7-4CFF-8B96-49D84DBDE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5028" y="2389592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74">
              <a:extLst>
                <a:ext uri="{FF2B5EF4-FFF2-40B4-BE49-F238E27FC236}">
                  <a16:creationId xmlns:a16="http://schemas.microsoft.com/office/drawing/2014/main" id="{77082064-D677-4175-9DF3-4AAA29246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81126" y="772588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75">
              <a:extLst>
                <a:ext uri="{FF2B5EF4-FFF2-40B4-BE49-F238E27FC236}">
                  <a16:creationId xmlns:a16="http://schemas.microsoft.com/office/drawing/2014/main" id="{793C90AC-25CB-4BA8-BA64-3BE8674DB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978" y="4360624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77">
              <a:extLst>
                <a:ext uri="{FF2B5EF4-FFF2-40B4-BE49-F238E27FC236}">
                  <a16:creationId xmlns:a16="http://schemas.microsoft.com/office/drawing/2014/main" id="{B559AEC6-6EB2-4DB6-AC71-4288F29C3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6692" y="319960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85">
              <a:extLst>
                <a:ext uri="{FF2B5EF4-FFF2-40B4-BE49-F238E27FC236}">
                  <a16:creationId xmlns:a16="http://schemas.microsoft.com/office/drawing/2014/main" id="{FA44E75F-1E67-4CE5-9031-B51E54BBD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360" y="349754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87">
              <a:extLst>
                <a:ext uri="{FF2B5EF4-FFF2-40B4-BE49-F238E27FC236}">
                  <a16:creationId xmlns:a16="http://schemas.microsoft.com/office/drawing/2014/main" id="{5FAED826-72E1-4FD0-B991-CA76C0930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9792" y="13324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88">
              <a:extLst>
                <a:ext uri="{FF2B5EF4-FFF2-40B4-BE49-F238E27FC236}">
                  <a16:creationId xmlns:a16="http://schemas.microsoft.com/office/drawing/2014/main" id="{84FB6649-2CD7-4260-B0FC-6D2AE035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7724" y="1170884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91">
              <a:extLst>
                <a:ext uri="{FF2B5EF4-FFF2-40B4-BE49-F238E27FC236}">
                  <a16:creationId xmlns:a16="http://schemas.microsoft.com/office/drawing/2014/main" id="{549A4CFC-747E-4FF8-B1CB-3878D0F67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6185" y="4035772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92">
              <a:extLst>
                <a:ext uri="{FF2B5EF4-FFF2-40B4-BE49-F238E27FC236}">
                  <a16:creationId xmlns:a16="http://schemas.microsoft.com/office/drawing/2014/main" id="{926EB012-839E-4A90-8339-873848A70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991" y="435813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93">
              <a:extLst>
                <a:ext uri="{FF2B5EF4-FFF2-40B4-BE49-F238E27FC236}">
                  <a16:creationId xmlns:a16="http://schemas.microsoft.com/office/drawing/2014/main" id="{6D11170A-0249-475C-8E0C-0B794CB95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2" y="3517030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94">
              <a:extLst>
                <a:ext uri="{FF2B5EF4-FFF2-40B4-BE49-F238E27FC236}">
                  <a16:creationId xmlns:a16="http://schemas.microsoft.com/office/drawing/2014/main" id="{19D2AE1F-D795-4379-8688-1424DF2CB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3042" y="1411186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95">
              <a:extLst>
                <a:ext uri="{FF2B5EF4-FFF2-40B4-BE49-F238E27FC236}">
                  <a16:creationId xmlns:a16="http://schemas.microsoft.com/office/drawing/2014/main" id="{5BBCD765-B709-48E1-83D4-A27FE1A93D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5073" y="37439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96">
              <a:extLst>
                <a:ext uri="{FF2B5EF4-FFF2-40B4-BE49-F238E27FC236}">
                  <a16:creationId xmlns:a16="http://schemas.microsoft.com/office/drawing/2014/main" id="{EB89A6EA-89CC-47C5-B923-048A0F93A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443" y="3197501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97">
              <a:extLst>
                <a:ext uri="{FF2B5EF4-FFF2-40B4-BE49-F238E27FC236}">
                  <a16:creationId xmlns:a16="http://schemas.microsoft.com/office/drawing/2014/main" id="{70AB87C5-FC79-4517-89A3-88FB0D04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174" y="2106723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98">
              <a:extLst>
                <a:ext uri="{FF2B5EF4-FFF2-40B4-BE49-F238E27FC236}">
                  <a16:creationId xmlns:a16="http://schemas.microsoft.com/office/drawing/2014/main" id="{374FDB0C-76EC-43C7-B107-3307B2AEF5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17760" y="253648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99">
              <a:extLst>
                <a:ext uri="{FF2B5EF4-FFF2-40B4-BE49-F238E27FC236}">
                  <a16:creationId xmlns:a16="http://schemas.microsoft.com/office/drawing/2014/main" id="{4982B2F4-4898-4A23-BEC7-E2AD33BB0E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03085" y="22861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00">
              <a:extLst>
                <a:ext uri="{FF2B5EF4-FFF2-40B4-BE49-F238E27FC236}">
                  <a16:creationId xmlns:a16="http://schemas.microsoft.com/office/drawing/2014/main" id="{AB2B45CE-3C84-4FE3-8409-31C49E8285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4851" y="2893356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01">
              <a:extLst>
                <a:ext uri="{FF2B5EF4-FFF2-40B4-BE49-F238E27FC236}">
                  <a16:creationId xmlns:a16="http://schemas.microsoft.com/office/drawing/2014/main" id="{48A088C2-5E77-4673-A7D7-8E46E7D3D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387" y="1697390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02">
              <a:extLst>
                <a:ext uri="{FF2B5EF4-FFF2-40B4-BE49-F238E27FC236}">
                  <a16:creationId xmlns:a16="http://schemas.microsoft.com/office/drawing/2014/main" id="{9642E919-6BCB-41DA-AAAE-3F123486D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51044" y="1119054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03">
              <a:extLst>
                <a:ext uri="{FF2B5EF4-FFF2-40B4-BE49-F238E27FC236}">
                  <a16:creationId xmlns:a16="http://schemas.microsoft.com/office/drawing/2014/main" id="{5AA62CEA-121A-4FF6-8B2E-196D225C4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8641" y="845367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04">
              <a:extLst>
                <a:ext uri="{FF2B5EF4-FFF2-40B4-BE49-F238E27FC236}">
                  <a16:creationId xmlns:a16="http://schemas.microsoft.com/office/drawing/2014/main" id="{E496206E-9EDD-47A7-BAD9-4460167BC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66993" y="441156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13">
              <a:extLst>
                <a:ext uri="{FF2B5EF4-FFF2-40B4-BE49-F238E27FC236}">
                  <a16:creationId xmlns:a16="http://schemas.microsoft.com/office/drawing/2014/main" id="{9FD93BF0-96C1-4231-8230-3C1A33BBA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2993" y="2020378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14">
              <a:extLst>
                <a:ext uri="{FF2B5EF4-FFF2-40B4-BE49-F238E27FC236}">
                  <a16:creationId xmlns:a16="http://schemas.microsoft.com/office/drawing/2014/main" id="{D7F3D675-753D-4312-87A9-040E98F8F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3133" y="325732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15">
              <a:extLst>
                <a:ext uri="{FF2B5EF4-FFF2-40B4-BE49-F238E27FC236}">
                  <a16:creationId xmlns:a16="http://schemas.microsoft.com/office/drawing/2014/main" id="{7D09B9D8-373A-417E-A5B0-8AEF1F237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8846" y="259447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17">
              <a:extLst>
                <a:ext uri="{FF2B5EF4-FFF2-40B4-BE49-F238E27FC236}">
                  <a16:creationId xmlns:a16="http://schemas.microsoft.com/office/drawing/2014/main" id="{CBBBD0AC-7990-427B-BE17-2C8D66D55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0644" y="89879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18">
              <a:extLst>
                <a:ext uri="{FF2B5EF4-FFF2-40B4-BE49-F238E27FC236}">
                  <a16:creationId xmlns:a16="http://schemas.microsoft.com/office/drawing/2014/main" id="{93003F2B-C96E-47B5-B7E2-E5B05ED4D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7164" y="230530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19">
              <a:extLst>
                <a:ext uri="{FF2B5EF4-FFF2-40B4-BE49-F238E27FC236}">
                  <a16:creationId xmlns:a16="http://schemas.microsoft.com/office/drawing/2014/main" id="{C4F54194-E568-4482-9066-F67B8FF74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4035" y="44423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8">
              <a:extLst>
                <a:ext uri="{FF2B5EF4-FFF2-40B4-BE49-F238E27FC236}">
                  <a16:creationId xmlns:a16="http://schemas.microsoft.com/office/drawing/2014/main" id="{8F0F7188-5F84-4C7B-B78A-BF32127EA0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620" y="651663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8">
              <a:extLst>
                <a:ext uri="{FF2B5EF4-FFF2-40B4-BE49-F238E27FC236}">
                  <a16:creationId xmlns:a16="http://schemas.microsoft.com/office/drawing/2014/main" id="{4F8239CD-C1A6-4DD8-8B1D-FE18CE85E9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9481" y="669622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9C4C6B68-1CB9-4673-BB9A-FE92301DCD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2792669" y="-1056192"/>
            <a:ext cx="5787877" cy="997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00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2E702296-C979-4148-99DB-E5913F81F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C37BE43-110C-4BB0-8B49-D8C368930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6F17E9E-C4DC-4E1A-B063-2B69E5F1F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377802"/>
            <a:ext cx="12188291" cy="4156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4092" y="1369033"/>
            <a:ext cx="4517003" cy="207963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venir Next LT Pro"/>
              </a:rPr>
              <a:t>Anna </a:t>
            </a:r>
            <a:r>
              <a:rPr lang="en-US" sz="2800" dirty="0" err="1">
                <a:latin typeface="Avenir Next LT Pro"/>
              </a:rPr>
              <a:t>Kolouchová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b="1" dirty="0"/>
              <a:t>CO </a:t>
            </a:r>
            <a:r>
              <a:rPr lang="en-US" sz="2800" b="1" dirty="0" err="1"/>
              <a:t>VIDíme</a:t>
            </a:r>
            <a:br>
              <a:rPr lang="en-US" sz="2800" b="1" dirty="0"/>
            </a:br>
            <a:br>
              <a:rPr lang="en-US" sz="2800" b="1" dirty="0"/>
            </a:br>
            <a:br>
              <a:rPr lang="en-US" sz="2800" b="1" dirty="0"/>
            </a:br>
            <a:br>
              <a:rPr lang="en-US" sz="2800" dirty="0">
                <a:latin typeface="Avenir Next LT Pro"/>
              </a:rPr>
            </a:b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                 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ZdeněkPospíšil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                  Překážky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pandemie</a:t>
            </a:r>
            <a:br>
              <a:rPr lang="en-US" sz="2800" b="1" dirty="0">
                <a:latin typeface="Avenir Next LT Pro"/>
              </a:rPr>
            </a:br>
            <a:endParaRPr lang="en-US" sz="2800" dirty="0">
              <a:solidFill>
                <a:schemeClr val="accent1">
                  <a:lumMod val="75000"/>
                </a:schemeClr>
              </a:solidFill>
              <a:latin typeface="Avenir Next LT Pro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7769070-50C1-4F18-99A3-DAAF572D6B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184431" y="2631601"/>
            <a:ext cx="2779322" cy="392087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15BDB1C-669D-47D6-AB2E-921EBF2B1F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620" y="-30589"/>
            <a:ext cx="5179019" cy="6898333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0DD0468C-CA77-4504-9441-66B8876B4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15641" y="-34643"/>
            <a:ext cx="790434" cy="6816606"/>
            <a:chOff x="11015641" y="-67895"/>
            <a:chExt cx="790434" cy="6816606"/>
          </a:xfrm>
        </p:grpSpPr>
        <p:sp>
          <p:nvSpPr>
            <p:cNvPr id="75" name="Freeform 8">
              <a:extLst>
                <a:ext uri="{FF2B5EF4-FFF2-40B4-BE49-F238E27FC236}">
                  <a16:creationId xmlns:a16="http://schemas.microsoft.com/office/drawing/2014/main" id="{02834EBC-9614-48DD-A01C-7EF5F3096B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3416" y="6637287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719AC4D0-537E-427C-80CB-70E2360E3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90441" y="70952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5">
              <a:extLst>
                <a:ext uri="{FF2B5EF4-FFF2-40B4-BE49-F238E27FC236}">
                  <a16:creationId xmlns:a16="http://schemas.microsoft.com/office/drawing/2014/main" id="{1098DC6D-EDD0-4EDC-BE54-51F64196F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94371" y="585149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8">
              <a:extLst>
                <a:ext uri="{FF2B5EF4-FFF2-40B4-BE49-F238E27FC236}">
                  <a16:creationId xmlns:a16="http://schemas.microsoft.com/office/drawing/2014/main" id="{5651F56B-DC63-4BE5-81B5-4F4F6E60C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97785" y="328406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9">
              <a:extLst>
                <a:ext uri="{FF2B5EF4-FFF2-40B4-BE49-F238E27FC236}">
                  <a16:creationId xmlns:a16="http://schemas.microsoft.com/office/drawing/2014/main" id="{9F47D31E-6D19-488B-BDAA-81944354C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87703" y="2015282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0">
              <a:extLst>
                <a:ext uri="{FF2B5EF4-FFF2-40B4-BE49-F238E27FC236}">
                  <a16:creationId xmlns:a16="http://schemas.microsoft.com/office/drawing/2014/main" id="{E327FCC8-DCF0-4392-9C7A-AFA5F302DF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72466" y="221284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2">
              <a:extLst>
                <a:ext uri="{FF2B5EF4-FFF2-40B4-BE49-F238E27FC236}">
                  <a16:creationId xmlns:a16="http://schemas.microsoft.com/office/drawing/2014/main" id="{851871BF-DEB2-45C5-B5A6-9704BF95EF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41805" y="1042683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3">
              <a:extLst>
                <a:ext uri="{FF2B5EF4-FFF2-40B4-BE49-F238E27FC236}">
                  <a16:creationId xmlns:a16="http://schemas.microsoft.com/office/drawing/2014/main" id="{7FF7FE84-68CE-47CB-9EB7-C99A33D57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55492" y="83011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6">
              <a:extLst>
                <a:ext uri="{FF2B5EF4-FFF2-40B4-BE49-F238E27FC236}">
                  <a16:creationId xmlns:a16="http://schemas.microsoft.com/office/drawing/2014/main" id="{03298318-7E29-4FF8-8F02-EAE2A0A80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42716" y="1313824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7">
              <a:extLst>
                <a:ext uri="{FF2B5EF4-FFF2-40B4-BE49-F238E27FC236}">
                  <a16:creationId xmlns:a16="http://schemas.microsoft.com/office/drawing/2014/main" id="{97E2805B-997C-4DD8-A0D2-6462C4BC90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33192" y="1750926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28">
              <a:extLst>
                <a:ext uri="{FF2B5EF4-FFF2-40B4-BE49-F238E27FC236}">
                  <a16:creationId xmlns:a16="http://schemas.microsoft.com/office/drawing/2014/main" id="{144B71C2-DAF2-4CCD-91BD-572544BA6A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20276" y="1528334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30">
              <a:extLst>
                <a:ext uri="{FF2B5EF4-FFF2-40B4-BE49-F238E27FC236}">
                  <a16:creationId xmlns:a16="http://schemas.microsoft.com/office/drawing/2014/main" id="{896F19AD-4A5E-4C08-BEC9-5A8BDA846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95526" y="1071436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43">
              <a:extLst>
                <a:ext uri="{FF2B5EF4-FFF2-40B4-BE49-F238E27FC236}">
                  <a16:creationId xmlns:a16="http://schemas.microsoft.com/office/drawing/2014/main" id="{A9F78A7D-BE39-4A72-AB8A-8FC9D52BA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518" y="779325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1">
              <a:extLst>
                <a:ext uri="{FF2B5EF4-FFF2-40B4-BE49-F238E27FC236}">
                  <a16:creationId xmlns:a16="http://schemas.microsoft.com/office/drawing/2014/main" id="{0053EFC5-D6A5-408B-8003-88CB94DBE7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2487" y="933741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2">
              <a:extLst>
                <a:ext uri="{FF2B5EF4-FFF2-40B4-BE49-F238E27FC236}">
                  <a16:creationId xmlns:a16="http://schemas.microsoft.com/office/drawing/2014/main" id="{E0B9C9BD-DBA9-49E4-BEA8-155C13E0A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9492" y="369310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3">
              <a:extLst>
                <a:ext uri="{FF2B5EF4-FFF2-40B4-BE49-F238E27FC236}">
                  <a16:creationId xmlns:a16="http://schemas.microsoft.com/office/drawing/2014/main" id="{E36D8A5F-8F8B-4AE2-8278-BC38AC0265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0573" y="1172514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4">
              <a:extLst>
                <a:ext uri="{FF2B5EF4-FFF2-40B4-BE49-F238E27FC236}">
                  <a16:creationId xmlns:a16="http://schemas.microsoft.com/office/drawing/2014/main" id="{32D20331-40BD-49DE-942C-9FD88092FD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420" y="532938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5">
              <a:extLst>
                <a:ext uri="{FF2B5EF4-FFF2-40B4-BE49-F238E27FC236}">
                  <a16:creationId xmlns:a16="http://schemas.microsoft.com/office/drawing/2014/main" id="{1D1667D0-ADD9-47B1-AD61-A975A2B7B8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0433" y="1382115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56">
              <a:extLst>
                <a:ext uri="{FF2B5EF4-FFF2-40B4-BE49-F238E27FC236}">
                  <a16:creationId xmlns:a16="http://schemas.microsoft.com/office/drawing/2014/main" id="{A30E60BF-6ECE-4E1D-B60F-C65D4A20A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0129" y="221215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57">
              <a:extLst>
                <a:ext uri="{FF2B5EF4-FFF2-40B4-BE49-F238E27FC236}">
                  <a16:creationId xmlns:a16="http://schemas.microsoft.com/office/drawing/2014/main" id="{DACAFE65-93D8-4156-9899-61F27C78E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582" y="1591860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59">
              <a:extLst>
                <a:ext uri="{FF2B5EF4-FFF2-40B4-BE49-F238E27FC236}">
                  <a16:creationId xmlns:a16="http://schemas.microsoft.com/office/drawing/2014/main" id="{8E6B6DAB-70EF-498A-AE19-D30F90E7CF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36032" y="174213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60">
              <a:extLst>
                <a:ext uri="{FF2B5EF4-FFF2-40B4-BE49-F238E27FC236}">
                  <a16:creationId xmlns:a16="http://schemas.microsoft.com/office/drawing/2014/main" id="{A25DC7AE-E9C5-44A8-B87D-7FF4E078C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31263" y="182165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61">
              <a:extLst>
                <a:ext uri="{FF2B5EF4-FFF2-40B4-BE49-F238E27FC236}">
                  <a16:creationId xmlns:a16="http://schemas.microsoft.com/office/drawing/2014/main" id="{E82E0203-1F99-4FAD-BBDE-5B9F49C4F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97560" y="2056014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78">
              <a:extLst>
                <a:ext uri="{FF2B5EF4-FFF2-40B4-BE49-F238E27FC236}">
                  <a16:creationId xmlns:a16="http://schemas.microsoft.com/office/drawing/2014/main" id="{728C9D19-2FA8-4C25-8D29-9DA1BEED8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6798" y="639753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79">
              <a:extLst>
                <a:ext uri="{FF2B5EF4-FFF2-40B4-BE49-F238E27FC236}">
                  <a16:creationId xmlns:a16="http://schemas.microsoft.com/office/drawing/2014/main" id="{B28CA0BF-3BDE-4B56-814A-572C46C657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9170" y="870798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0">
              <a:extLst>
                <a:ext uri="{FF2B5EF4-FFF2-40B4-BE49-F238E27FC236}">
                  <a16:creationId xmlns:a16="http://schemas.microsoft.com/office/drawing/2014/main" id="{10DF4181-89FA-4D43-982F-0579C509B7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3829" y="1108593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1">
              <a:extLst>
                <a:ext uri="{FF2B5EF4-FFF2-40B4-BE49-F238E27FC236}">
                  <a16:creationId xmlns:a16="http://schemas.microsoft.com/office/drawing/2014/main" id="{D77A7D03-74D7-41DB-8860-326A8ED3D3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6879" y="2121647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2">
              <a:extLst>
                <a:ext uri="{FF2B5EF4-FFF2-40B4-BE49-F238E27FC236}">
                  <a16:creationId xmlns:a16="http://schemas.microsoft.com/office/drawing/2014/main" id="{D18957CE-44EB-4ADB-B823-3701E172B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4715" y="1899194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3">
              <a:extLst>
                <a:ext uri="{FF2B5EF4-FFF2-40B4-BE49-F238E27FC236}">
                  <a16:creationId xmlns:a16="http://schemas.microsoft.com/office/drawing/2014/main" id="{1424E945-7586-4A44-8970-548B61492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7272" y="1584406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4">
              <a:extLst>
                <a:ext uri="{FF2B5EF4-FFF2-40B4-BE49-F238E27FC236}">
                  <a16:creationId xmlns:a16="http://schemas.microsoft.com/office/drawing/2014/main" id="{50A1E5AF-02C3-49C0-A553-15A894CB57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8288" y="435167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86">
              <a:extLst>
                <a:ext uri="{FF2B5EF4-FFF2-40B4-BE49-F238E27FC236}">
                  <a16:creationId xmlns:a16="http://schemas.microsoft.com/office/drawing/2014/main" id="{C9E32DEE-1F5F-4E02-9E54-0F19FAB387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257" y="89158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9">
              <a:extLst>
                <a:ext uri="{FF2B5EF4-FFF2-40B4-BE49-F238E27FC236}">
                  <a16:creationId xmlns:a16="http://schemas.microsoft.com/office/drawing/2014/main" id="{68368A4C-7E44-422E-87AB-A1A51B062D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63060" y="1372055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0">
              <a:extLst>
                <a:ext uri="{FF2B5EF4-FFF2-40B4-BE49-F238E27FC236}">
                  <a16:creationId xmlns:a16="http://schemas.microsoft.com/office/drawing/2014/main" id="{A5A3256A-D594-4DE7-9631-8E07DC603E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0912" y="1994964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5">
              <a:extLst>
                <a:ext uri="{FF2B5EF4-FFF2-40B4-BE49-F238E27FC236}">
                  <a16:creationId xmlns:a16="http://schemas.microsoft.com/office/drawing/2014/main" id="{B81B93C8-2E3F-4D05-831A-33B1BFA1C8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58351" y="2683910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6">
              <a:extLst>
                <a:ext uri="{FF2B5EF4-FFF2-40B4-BE49-F238E27FC236}">
                  <a16:creationId xmlns:a16="http://schemas.microsoft.com/office/drawing/2014/main" id="{801ACD26-7EBB-4656-8BCD-EB739CF79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59878" y="5028067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7">
              <a:extLst>
                <a:ext uri="{FF2B5EF4-FFF2-40B4-BE49-F238E27FC236}">
                  <a16:creationId xmlns:a16="http://schemas.microsoft.com/office/drawing/2014/main" id="{8F72E9BD-0FE4-471F-BEB9-EF20240D6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28308" y="2397597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8">
              <a:extLst>
                <a:ext uri="{FF2B5EF4-FFF2-40B4-BE49-F238E27FC236}">
                  <a16:creationId xmlns:a16="http://schemas.microsoft.com/office/drawing/2014/main" id="{313AFD5A-7E1C-4F5E-B7D9-E4CF3A3E6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16756" y="472902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9">
              <a:extLst>
                <a:ext uri="{FF2B5EF4-FFF2-40B4-BE49-F238E27FC236}">
                  <a16:creationId xmlns:a16="http://schemas.microsoft.com/office/drawing/2014/main" id="{BA1543D7-925E-41F7-B781-AA2E868F3D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24894" y="4448549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1">
              <a:extLst>
                <a:ext uri="{FF2B5EF4-FFF2-40B4-BE49-F238E27FC236}">
                  <a16:creationId xmlns:a16="http://schemas.microsoft.com/office/drawing/2014/main" id="{08A0BC75-3223-4E92-8C75-1F91AC8F2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85255" y="4187317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2">
              <a:extLst>
                <a:ext uri="{FF2B5EF4-FFF2-40B4-BE49-F238E27FC236}">
                  <a16:creationId xmlns:a16="http://schemas.microsoft.com/office/drawing/2014/main" id="{D01F3432-050D-4AD5-845F-4F8ED4347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97031" y="3684836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3">
              <a:extLst>
                <a:ext uri="{FF2B5EF4-FFF2-40B4-BE49-F238E27FC236}">
                  <a16:creationId xmlns:a16="http://schemas.microsoft.com/office/drawing/2014/main" id="{8A03A41C-29E1-472B-8FFE-EFAAA6E9E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01496" y="3088806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4">
              <a:extLst>
                <a:ext uri="{FF2B5EF4-FFF2-40B4-BE49-F238E27FC236}">
                  <a16:creationId xmlns:a16="http://schemas.microsoft.com/office/drawing/2014/main" id="{A466FA0C-6392-4355-836B-01DF37602A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92136" y="332873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6">
              <a:extLst>
                <a:ext uri="{FF2B5EF4-FFF2-40B4-BE49-F238E27FC236}">
                  <a16:creationId xmlns:a16="http://schemas.microsoft.com/office/drawing/2014/main" id="{BC085EFF-1A2A-4403-A7AB-AAE6881EE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75871" y="3927868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7">
              <a:extLst>
                <a:ext uri="{FF2B5EF4-FFF2-40B4-BE49-F238E27FC236}">
                  <a16:creationId xmlns:a16="http://schemas.microsoft.com/office/drawing/2014/main" id="{41F8C575-2577-4019-AA31-5A79CB012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10850" y="5340556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1">
              <a:extLst>
                <a:ext uri="{FF2B5EF4-FFF2-40B4-BE49-F238E27FC236}">
                  <a16:creationId xmlns:a16="http://schemas.microsoft.com/office/drawing/2014/main" id="{028C620C-A6AF-4966-A3E5-817658AC6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58841" y="5651710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5">
              <a:extLst>
                <a:ext uri="{FF2B5EF4-FFF2-40B4-BE49-F238E27FC236}">
                  <a16:creationId xmlns:a16="http://schemas.microsoft.com/office/drawing/2014/main" id="{21A98D25-D3DB-4A82-A65B-EA75215E6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9502" y="6416972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9">
              <a:extLst>
                <a:ext uri="{FF2B5EF4-FFF2-40B4-BE49-F238E27FC236}">
                  <a16:creationId xmlns:a16="http://schemas.microsoft.com/office/drawing/2014/main" id="{2922726A-B4D4-419E-A823-8B82105AC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9724" y="5890417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31">
              <a:extLst>
                <a:ext uri="{FF2B5EF4-FFF2-40B4-BE49-F238E27FC236}">
                  <a16:creationId xmlns:a16="http://schemas.microsoft.com/office/drawing/2014/main" id="{54DD548B-A5A0-45BB-B5B3-680F96FE4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8425" y="6199835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32">
              <a:extLst>
                <a:ext uri="{FF2B5EF4-FFF2-40B4-BE49-F238E27FC236}">
                  <a16:creationId xmlns:a16="http://schemas.microsoft.com/office/drawing/2014/main" id="{8AE2B30B-A08B-4A5E-8B4B-7E3E1DDF7A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19605" y="3214890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33">
              <a:extLst>
                <a:ext uri="{FF2B5EF4-FFF2-40B4-BE49-F238E27FC236}">
                  <a16:creationId xmlns:a16="http://schemas.microsoft.com/office/drawing/2014/main" id="{EC3EF2D4-894D-4E5E-8B50-B933BB4DA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9518" y="4306201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34">
              <a:extLst>
                <a:ext uri="{FF2B5EF4-FFF2-40B4-BE49-F238E27FC236}">
                  <a16:creationId xmlns:a16="http://schemas.microsoft.com/office/drawing/2014/main" id="{EFDB410A-16F6-4A8E-AB4D-79463D2F2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3448" y="5303524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35">
              <a:extLst>
                <a:ext uri="{FF2B5EF4-FFF2-40B4-BE49-F238E27FC236}">
                  <a16:creationId xmlns:a16="http://schemas.microsoft.com/office/drawing/2014/main" id="{7805BC9C-BF27-49BD-ACFA-85EB220554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9100" y="451442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36">
              <a:extLst>
                <a:ext uri="{FF2B5EF4-FFF2-40B4-BE49-F238E27FC236}">
                  <a16:creationId xmlns:a16="http://schemas.microsoft.com/office/drawing/2014/main" id="{2DF19F69-120D-400D-A7DC-00D9ED353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1237" y="5965413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37">
              <a:extLst>
                <a:ext uri="{FF2B5EF4-FFF2-40B4-BE49-F238E27FC236}">
                  <a16:creationId xmlns:a16="http://schemas.microsoft.com/office/drawing/2014/main" id="{7F03234C-C0B7-4646-9079-EF890461F8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33003" y="2978950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38">
              <a:extLst>
                <a:ext uri="{FF2B5EF4-FFF2-40B4-BE49-F238E27FC236}">
                  <a16:creationId xmlns:a16="http://schemas.microsoft.com/office/drawing/2014/main" id="{860FD483-5703-46C0-9B4E-FB0D9FC9E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0672" y="4819046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39">
              <a:extLst>
                <a:ext uri="{FF2B5EF4-FFF2-40B4-BE49-F238E27FC236}">
                  <a16:creationId xmlns:a16="http://schemas.microsoft.com/office/drawing/2014/main" id="{C2850025-069E-479E-835B-8E0BFB3ABE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32780" y="5060167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40">
              <a:extLst>
                <a:ext uri="{FF2B5EF4-FFF2-40B4-BE49-F238E27FC236}">
                  <a16:creationId xmlns:a16="http://schemas.microsoft.com/office/drawing/2014/main" id="{66F65D99-168B-4FE7-A2CF-45A08CE57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7744" y="251686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41">
              <a:extLst>
                <a:ext uri="{FF2B5EF4-FFF2-40B4-BE49-F238E27FC236}">
                  <a16:creationId xmlns:a16="http://schemas.microsoft.com/office/drawing/2014/main" id="{4ED87AD0-F352-4BBD-8F07-28828D4494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1237" y="6197421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42">
              <a:extLst>
                <a:ext uri="{FF2B5EF4-FFF2-40B4-BE49-F238E27FC236}">
                  <a16:creationId xmlns:a16="http://schemas.microsoft.com/office/drawing/2014/main" id="{B80FE150-1C5C-407C-9FB1-AD399CA3C5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9405" y="5515437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44">
              <a:extLst>
                <a:ext uri="{FF2B5EF4-FFF2-40B4-BE49-F238E27FC236}">
                  <a16:creationId xmlns:a16="http://schemas.microsoft.com/office/drawing/2014/main" id="{6001B2AD-4BA3-473D-86AA-4424A2392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13195" y="3999565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45">
              <a:extLst>
                <a:ext uri="{FF2B5EF4-FFF2-40B4-BE49-F238E27FC236}">
                  <a16:creationId xmlns:a16="http://schemas.microsoft.com/office/drawing/2014/main" id="{A51FE02E-196F-4528-A88E-0400B17F46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91044" y="5755391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46">
              <a:extLst>
                <a:ext uri="{FF2B5EF4-FFF2-40B4-BE49-F238E27FC236}">
                  <a16:creationId xmlns:a16="http://schemas.microsoft.com/office/drawing/2014/main" id="{A68200A1-6949-47BE-9702-D22B9935F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0103" y="2749487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47">
              <a:extLst>
                <a:ext uri="{FF2B5EF4-FFF2-40B4-BE49-F238E27FC236}">
                  <a16:creationId xmlns:a16="http://schemas.microsoft.com/office/drawing/2014/main" id="{9B030772-1641-4AE7-997C-C9B905FF60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98248" y="3768438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48">
              <a:extLst>
                <a:ext uri="{FF2B5EF4-FFF2-40B4-BE49-F238E27FC236}">
                  <a16:creationId xmlns:a16="http://schemas.microsoft.com/office/drawing/2014/main" id="{E784E52B-F776-4BA8-9465-9EC2095BB9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93505" y="3534968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49">
              <a:extLst>
                <a:ext uri="{FF2B5EF4-FFF2-40B4-BE49-F238E27FC236}">
                  <a16:creationId xmlns:a16="http://schemas.microsoft.com/office/drawing/2014/main" id="{50658251-3147-49A7-8B49-C7EE3E90F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92119" y="6426636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62">
              <a:extLst>
                <a:ext uri="{FF2B5EF4-FFF2-40B4-BE49-F238E27FC236}">
                  <a16:creationId xmlns:a16="http://schemas.microsoft.com/office/drawing/2014/main" id="{A3C5EC67-7B3D-4DE5-85EF-021F31BDF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3937" y="2869282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63">
              <a:extLst>
                <a:ext uri="{FF2B5EF4-FFF2-40B4-BE49-F238E27FC236}">
                  <a16:creationId xmlns:a16="http://schemas.microsoft.com/office/drawing/2014/main" id="{CE63D6AD-E7AF-4A38-A2BE-680DD3EEB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5295" y="4007895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64">
              <a:extLst>
                <a:ext uri="{FF2B5EF4-FFF2-40B4-BE49-F238E27FC236}">
                  <a16:creationId xmlns:a16="http://schemas.microsoft.com/office/drawing/2014/main" id="{C5629DB2-A649-4F68-9180-BD9DBCDC1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63246" y="2600974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65">
              <a:extLst>
                <a:ext uri="{FF2B5EF4-FFF2-40B4-BE49-F238E27FC236}">
                  <a16:creationId xmlns:a16="http://schemas.microsoft.com/office/drawing/2014/main" id="{41782877-8FB5-419B-A05E-8F7605222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63877" y="3744989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66">
              <a:extLst>
                <a:ext uri="{FF2B5EF4-FFF2-40B4-BE49-F238E27FC236}">
                  <a16:creationId xmlns:a16="http://schemas.microsoft.com/office/drawing/2014/main" id="{3F2471DE-2C1D-4CFD-AFD2-E5AACB82E7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51659" y="5291425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67">
              <a:extLst>
                <a:ext uri="{FF2B5EF4-FFF2-40B4-BE49-F238E27FC236}">
                  <a16:creationId xmlns:a16="http://schemas.microsoft.com/office/drawing/2014/main" id="{A8AD176B-168B-4C0F-A6F7-025FABE0E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31839" y="4507447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68">
              <a:extLst>
                <a:ext uri="{FF2B5EF4-FFF2-40B4-BE49-F238E27FC236}">
                  <a16:creationId xmlns:a16="http://schemas.microsoft.com/office/drawing/2014/main" id="{592880CA-E10B-4F8A-8052-4344B21A3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59227" y="3164707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69">
              <a:extLst>
                <a:ext uri="{FF2B5EF4-FFF2-40B4-BE49-F238E27FC236}">
                  <a16:creationId xmlns:a16="http://schemas.microsoft.com/office/drawing/2014/main" id="{D5CE9872-5CE2-4E65-BE47-48C43F157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38484" y="5573670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70">
              <a:extLst>
                <a:ext uri="{FF2B5EF4-FFF2-40B4-BE49-F238E27FC236}">
                  <a16:creationId xmlns:a16="http://schemas.microsoft.com/office/drawing/2014/main" id="{312DCD36-7675-4326-A414-F166E63C8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02697" y="6165414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71">
              <a:extLst>
                <a:ext uri="{FF2B5EF4-FFF2-40B4-BE49-F238E27FC236}">
                  <a16:creationId xmlns:a16="http://schemas.microsoft.com/office/drawing/2014/main" id="{B5BF8B8F-E0EE-464E-AB2D-9F6643EA1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50027" y="505302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72">
              <a:extLst>
                <a:ext uri="{FF2B5EF4-FFF2-40B4-BE49-F238E27FC236}">
                  <a16:creationId xmlns:a16="http://schemas.microsoft.com/office/drawing/2014/main" id="{06B44450-212F-4C4B-9780-344E3F825E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46764" y="4826161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73">
              <a:extLst>
                <a:ext uri="{FF2B5EF4-FFF2-40B4-BE49-F238E27FC236}">
                  <a16:creationId xmlns:a16="http://schemas.microsoft.com/office/drawing/2014/main" id="{46EFD8FC-A492-471F-B89E-277586878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51637" y="4326526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74">
              <a:extLst>
                <a:ext uri="{FF2B5EF4-FFF2-40B4-BE49-F238E27FC236}">
                  <a16:creationId xmlns:a16="http://schemas.microsoft.com/office/drawing/2014/main" id="{FBA61875-CD9B-485D-AED7-0D1D27594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19589" y="5906810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75">
              <a:extLst>
                <a:ext uri="{FF2B5EF4-FFF2-40B4-BE49-F238E27FC236}">
                  <a16:creationId xmlns:a16="http://schemas.microsoft.com/office/drawing/2014/main" id="{18D9E3B8-A295-49AC-BBA7-79F09176F7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4598" y="2361206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77">
              <a:extLst>
                <a:ext uri="{FF2B5EF4-FFF2-40B4-BE49-F238E27FC236}">
                  <a16:creationId xmlns:a16="http://schemas.microsoft.com/office/drawing/2014/main" id="{028FEB1D-F38E-4123-8224-9824E92AC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19844" y="3525489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85">
              <a:extLst>
                <a:ext uri="{FF2B5EF4-FFF2-40B4-BE49-F238E27FC236}">
                  <a16:creationId xmlns:a16="http://schemas.microsoft.com/office/drawing/2014/main" id="{EB63A4ED-EA66-41B3-998F-9FDE1EB38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06103" y="6353308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87">
              <a:extLst>
                <a:ext uri="{FF2B5EF4-FFF2-40B4-BE49-F238E27FC236}">
                  <a16:creationId xmlns:a16="http://schemas.microsoft.com/office/drawing/2014/main" id="{2C29DDB7-4050-4232-8C35-D65D6E553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93582" y="6576342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88">
              <a:extLst>
                <a:ext uri="{FF2B5EF4-FFF2-40B4-BE49-F238E27FC236}">
                  <a16:creationId xmlns:a16="http://schemas.microsoft.com/office/drawing/2014/main" id="{2004BDCD-93B2-4EE2-BEDA-63247A601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4143" y="5622758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8">
              <a:extLst>
                <a:ext uri="{FF2B5EF4-FFF2-40B4-BE49-F238E27FC236}">
                  <a16:creationId xmlns:a16="http://schemas.microsoft.com/office/drawing/2014/main" id="{1A8B89E3-5317-4121-91A8-4EEE04A1E1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7260" y="-4638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06">
              <a:extLst>
                <a:ext uri="{FF2B5EF4-FFF2-40B4-BE49-F238E27FC236}">
                  <a16:creationId xmlns:a16="http://schemas.microsoft.com/office/drawing/2014/main" id="{49C40701-1845-48B1-8778-286E03B27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6591" y="6632809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infected_rain-storm-">
            <a:hlinkClick r:id="" action="ppaction://media"/>
            <a:extLst>
              <a:ext uri="{FF2B5EF4-FFF2-40B4-BE49-F238E27FC236}">
                <a16:creationId xmlns:a16="http://schemas.microsoft.com/office/drawing/2014/main" id="{331A6E99-EDA9-4381-90CC-7019079331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908425" y="447675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65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65358" y="2381966"/>
            <a:ext cx="10416887" cy="1461261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Vít Beránek</a:t>
            </a:r>
            <a:br>
              <a:rPr lang="en-US" sz="3200" dirty="0"/>
            </a:br>
            <a:r>
              <a:rPr lang="en-US" sz="320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Trosečník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v </a:t>
            </a:r>
            <a:r>
              <a:rPr lang="en-US" sz="320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bouři</a:t>
            </a:r>
            <a:r>
              <a:rPr lang="en-US" sz="3200" dirty="0"/>
              <a:t> 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C7AF56D-2D65-440C-8F44-7FF9E1953E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835828" y="856710"/>
            <a:ext cx="5717381" cy="501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88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3212" y="2539130"/>
            <a:ext cx="427726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venir Next LT Pro"/>
              </a:rPr>
              <a:t>Anna Sedláčková</a:t>
            </a:r>
            <a:br>
              <a:rPr lang="en-US" dirty="0"/>
            </a:br>
            <a:r>
              <a:rPr lang="en-US" dirty="0" err="1"/>
              <a:t>Jde</a:t>
            </a:r>
            <a:r>
              <a:rPr lang="en-US" dirty="0"/>
              <a:t> mi z toho </a:t>
            </a:r>
            <a:br>
              <a:rPr lang="en-US" dirty="0"/>
            </a:br>
            <a:r>
              <a:rPr lang="en-US" dirty="0" err="1"/>
              <a:t>hlava</a:t>
            </a:r>
            <a:r>
              <a:rPr lang="en-US" dirty="0"/>
              <a:t> </a:t>
            </a:r>
            <a:r>
              <a:rPr lang="en-US" dirty="0" err="1"/>
              <a:t>kolem</a:t>
            </a:r>
            <a:r>
              <a:rPr lang="en-US" dirty="0"/>
              <a:t>  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DC0A765-66E9-4DB3-BB0F-7D9710C1AF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7361" y="6409"/>
            <a:ext cx="4897422" cy="348130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8E705A5-8A12-4EDA-B626-56C456DB60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390274" y="3487718"/>
            <a:ext cx="4891597" cy="33673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575056-A393-4EA7-ABE5-F7DE403203D0}"/>
              </a:ext>
            </a:extLst>
          </p:cNvPr>
          <p:cNvSpPr txBox="1"/>
          <p:nvPr/>
        </p:nvSpPr>
        <p:spPr>
          <a:xfrm>
            <a:off x="3149600" y="3937000"/>
            <a:ext cx="2743200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br>
              <a:rPr lang="en-US" dirty="0">
                <a:latin typeface="Modern Love"/>
              </a:rPr>
            </a:br>
            <a:r>
              <a:rPr lang="en-US">
                <a:latin typeface="Modern Love"/>
              </a:rPr>
              <a:t>​</a:t>
            </a:r>
            <a:br>
              <a:rPr lang="en-US" dirty="0">
                <a:latin typeface="Modern Love"/>
              </a:rPr>
            </a:br>
            <a:r>
              <a:rPr lang="en-US">
                <a:latin typeface="Modern Love"/>
              </a:rPr>
              <a:t>​</a:t>
            </a:r>
            <a:br>
              <a:rPr lang="en-US" dirty="0">
                <a:latin typeface="Modern Love"/>
              </a:rPr>
            </a:br>
            <a:endParaRPr lang="en-US" sz="2400" b="1">
              <a:solidFill>
                <a:srgbClr val="927952"/>
              </a:solidFill>
              <a:latin typeface="Modern Love"/>
            </a:endParaRPr>
          </a:p>
        </p:txBody>
      </p:sp>
    </p:spTree>
    <p:extLst>
      <p:ext uri="{BB962C8B-B14F-4D97-AF65-F5344CB8AC3E}">
        <p14:creationId xmlns:p14="http://schemas.microsoft.com/office/powerpoint/2010/main" val="419972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22" y="502920"/>
            <a:ext cx="11590190" cy="1325563"/>
          </a:xfrm>
        </p:spPr>
        <p:txBody>
          <a:bodyPr/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ea typeface="+mj-lt"/>
                <a:cs typeface="+mj-lt"/>
              </a:rPr>
              <a:t> </a:t>
            </a:r>
            <a:r>
              <a:rPr lang="en-US" sz="2800" dirty="0">
                <a:ea typeface="+mj-lt"/>
                <a:cs typeface="+mj-lt"/>
              </a:rPr>
              <a:t>Eliška </a:t>
            </a:r>
            <a:r>
              <a:rPr lang="en-US" sz="2800" dirty="0" err="1">
                <a:ea typeface="+mj-lt"/>
                <a:cs typeface="+mj-lt"/>
              </a:rPr>
              <a:t>Rosecká</a:t>
            </a:r>
            <a:r>
              <a:rPr lang="en-US" sz="2800" dirty="0">
                <a:ea typeface="+mj-lt"/>
                <a:cs typeface="+mj-lt"/>
              </a:rPr>
              <a:t> </a:t>
            </a:r>
            <a:r>
              <a:rPr lang="en-US" sz="2800" dirty="0" err="1">
                <a:latin typeface="Avenir Next LT Pro"/>
                <a:ea typeface="+mj-lt"/>
                <a:cs typeface="+mj-lt"/>
              </a:rPr>
              <a:t>Tři</a:t>
            </a:r>
            <a:r>
              <a:rPr lang="en-US" sz="2800" dirty="0">
                <a:latin typeface="Avenir Next LT Pro"/>
                <a:ea typeface="+mj-lt"/>
                <a:cs typeface="+mj-lt"/>
              </a:rPr>
              <a:t> </a:t>
            </a:r>
            <a:r>
              <a:rPr lang="en-US" sz="2800" dirty="0" err="1">
                <a:latin typeface="Avenir Next LT Pro"/>
                <a:ea typeface="+mj-lt"/>
                <a:cs typeface="+mj-lt"/>
              </a:rPr>
              <a:t>kovidové</a:t>
            </a:r>
            <a:r>
              <a:rPr lang="en-US" sz="2800" dirty="0">
                <a:latin typeface="Avenir Next LT Pro"/>
                <a:ea typeface="+mj-lt"/>
                <a:cs typeface="+mj-lt"/>
              </a:rPr>
              <a:t> </a:t>
            </a:r>
            <a:r>
              <a:rPr lang="en-US" sz="2800" dirty="0">
                <a:solidFill>
                  <a:srgbClr val="243341"/>
                </a:solidFill>
                <a:latin typeface="Avenir Next LT Pro"/>
                <a:ea typeface="+mj-lt"/>
                <a:cs typeface="+mj-lt"/>
              </a:rPr>
              <a:t>           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a typeface="+mj-lt"/>
                <a:cs typeface="+mj-lt"/>
              </a:rPr>
              <a:t>Bára 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a typeface="+mj-lt"/>
                <a:cs typeface="+mj-lt"/>
              </a:rPr>
              <a:t>Šteflová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venir Next LT Pro"/>
                <a:ea typeface="+mj-lt"/>
                <a:cs typeface="+mj-lt"/>
              </a:rPr>
              <a:t>Nezvaný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venir Next LT Pro"/>
                <a:ea typeface="+mj-lt"/>
                <a:cs typeface="+mj-lt"/>
              </a:rPr>
              <a:t> host</a:t>
            </a:r>
          </a:p>
          <a:p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01D68A4-59BF-4228-959B-6B2AF12B7E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294344" y="2119933"/>
            <a:ext cx="4629842" cy="328489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EBEFF9F-39E3-4ABE-A8B8-2DECCBC203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9147" y="1462130"/>
            <a:ext cx="2868818" cy="463154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C6BCF20-A114-499E-A285-780273C96E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2"/>
          <a:stretch/>
        </p:blipFill>
        <p:spPr>
          <a:xfrm>
            <a:off x="-40942" y="1461510"/>
            <a:ext cx="5489500" cy="463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33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832" y="2877847"/>
            <a:ext cx="9656757" cy="1325563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Vojtěch Pánek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Útržky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pandemie</a:t>
            </a: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 </a:t>
            </a: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r>
              <a:rPr lang="en-US" sz="3200" dirty="0">
                <a:latin typeface="Avenir Next LT Pro"/>
              </a:rPr>
              <a:t>Stanislav</a:t>
            </a:r>
            <a:r>
              <a:rPr lang="cs-CZ" sz="3200" dirty="0">
                <a:latin typeface="Avenir Next LT Pro"/>
              </a:rPr>
              <a:t> </a:t>
            </a:r>
            <a:r>
              <a:rPr lang="en-US" sz="3200" dirty="0" err="1">
                <a:latin typeface="Avenir Next LT Pro"/>
              </a:rPr>
              <a:t>Coufal</a:t>
            </a:r>
            <a:r>
              <a:rPr lang="cs-CZ" sz="3200" dirty="0">
                <a:latin typeface="Avenir Next LT Pro"/>
              </a:rPr>
              <a:t> </a:t>
            </a:r>
            <a:r>
              <a:rPr lang="en-US" sz="3200" dirty="0"/>
              <a:t>Lockdown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E81DED3-B382-43B6-B266-A98895CB90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749" y="1416287"/>
            <a:ext cx="4561874" cy="309107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5CDB188-4AE6-443B-A3C9-D1DAFD36F1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8192" y="3385355"/>
            <a:ext cx="4755079" cy="347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73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Milan  Dobrovolný </a:t>
            </a:r>
            <a:r>
              <a:rPr lang="en-US" dirty="0" err="1">
                <a:latin typeface="Avenir Next LT Pro"/>
              </a:rPr>
              <a:t>Časová</a:t>
            </a:r>
            <a:r>
              <a:rPr lang="en-US" dirty="0">
                <a:latin typeface="Avenir Next LT Pro"/>
              </a:rPr>
              <a:t> </a:t>
            </a:r>
            <a:r>
              <a:rPr lang="en-US" dirty="0" err="1">
                <a:latin typeface="Avenir Next LT Pro"/>
              </a:rPr>
              <a:t>osa</a:t>
            </a:r>
            <a:endParaRPr lang="en-US" dirty="0">
              <a:latin typeface="Avenir Next LT Pro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2FBBAD0-1CA3-4064-897C-E9487244CC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5766" y="1726486"/>
            <a:ext cx="7254525" cy="513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49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241" y="4927377"/>
            <a:ext cx="9634011" cy="1325563"/>
          </a:xfrm>
        </p:spPr>
        <p:txBody>
          <a:bodyPr/>
          <a:lstStyle/>
          <a:p>
            <a:r>
              <a:rPr lang="en-US" sz="3600" dirty="0">
                <a:latin typeface="Avenir Next LT Pro"/>
              </a:rPr>
              <a:t>Marie </a:t>
            </a:r>
            <a:r>
              <a:rPr lang="en-US" sz="3600" dirty="0" err="1">
                <a:latin typeface="Avenir Next LT Pro"/>
              </a:rPr>
              <a:t>Fňukalová</a:t>
            </a:r>
            <a:r>
              <a:rPr lang="en-US" sz="3600" dirty="0">
                <a:latin typeface="Avenir Next LT Pro"/>
              </a:rPr>
              <a:t> </a:t>
            </a:r>
            <a:r>
              <a:rPr lang="en-US" sz="3600" b="1" dirty="0">
                <a:latin typeface="Avenir Next LT Pro"/>
              </a:rPr>
              <a:t>V </a:t>
            </a:r>
            <a:r>
              <a:rPr lang="en-US" sz="3600" b="1" dirty="0" err="1">
                <a:latin typeface="Avenir Next LT Pro"/>
              </a:rPr>
              <a:t>hlavě</a:t>
            </a:r>
            <a:endParaRPr lang="en-US" dirty="0" err="1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E9DAC56-A6CB-423E-A176-9C489E0631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922755" y="-2133"/>
            <a:ext cx="3532964" cy="489501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60D2162-40A1-44A5-8F29-775A0538B6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23"/>
          <a:stretch/>
        </p:blipFill>
        <p:spPr>
          <a:xfrm rot="5400000">
            <a:off x="327915" y="1642959"/>
            <a:ext cx="5939370" cy="449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23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8AA8937-D869-4CEB-9DB3-A2AAE5433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84EE3D2-B06F-47DE-AAC1-4DB46BF88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396" y="1397220"/>
            <a:ext cx="6739942" cy="42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A28C6A8-BAF3-41B8-A755-864824166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64749" y="9793"/>
            <a:ext cx="1141326" cy="6816606"/>
            <a:chOff x="5889776" y="13394"/>
            <a:chExt cx="1141326" cy="6816606"/>
          </a:xfrm>
        </p:grpSpPr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CF899E3F-0F39-4DDD-B18F-AD5AD109C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8443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0">
              <a:extLst>
                <a:ext uri="{FF2B5EF4-FFF2-40B4-BE49-F238E27FC236}">
                  <a16:creationId xmlns:a16="http://schemas.microsoft.com/office/drawing/2014/main" id="{63CB5EF7-B572-43E7-B752-310303140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5468" y="152241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5">
              <a:extLst>
                <a:ext uri="{FF2B5EF4-FFF2-40B4-BE49-F238E27FC236}">
                  <a16:creationId xmlns:a16="http://schemas.microsoft.com/office/drawing/2014/main" id="{4736CE38-2164-4527-9BDA-BA7B211BC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9398" y="66643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8">
              <a:extLst>
                <a:ext uri="{FF2B5EF4-FFF2-40B4-BE49-F238E27FC236}">
                  <a16:creationId xmlns:a16="http://schemas.microsoft.com/office/drawing/2014/main" id="{CD27C588-54B7-423B-A8C6-FDDB810E2D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2812" y="40969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9">
              <a:extLst>
                <a:ext uri="{FF2B5EF4-FFF2-40B4-BE49-F238E27FC236}">
                  <a16:creationId xmlns:a16="http://schemas.microsoft.com/office/drawing/2014/main" id="{D5883D29-E395-4A08-BA23-BDFA68B9C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2730" y="209657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0">
              <a:extLst>
                <a:ext uri="{FF2B5EF4-FFF2-40B4-BE49-F238E27FC236}">
                  <a16:creationId xmlns:a16="http://schemas.microsoft.com/office/drawing/2014/main" id="{F085399B-825D-4F23-B650-AAA79DEC4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97493" y="229412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2">
              <a:extLst>
                <a:ext uri="{FF2B5EF4-FFF2-40B4-BE49-F238E27FC236}">
                  <a16:creationId xmlns:a16="http://schemas.microsoft.com/office/drawing/2014/main" id="{462B2EAE-3C30-4319-A2F6-ADED6FE11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6832" y="112397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3">
              <a:extLst>
                <a:ext uri="{FF2B5EF4-FFF2-40B4-BE49-F238E27FC236}">
                  <a16:creationId xmlns:a16="http://schemas.microsoft.com/office/drawing/2014/main" id="{6F1152A1-6374-4370-B347-6D3E9D999F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0519" y="91140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6">
              <a:extLst>
                <a:ext uri="{FF2B5EF4-FFF2-40B4-BE49-F238E27FC236}">
                  <a16:creationId xmlns:a16="http://schemas.microsoft.com/office/drawing/2014/main" id="{5F56342F-EEE8-4296-B77B-98509C360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7743" y="139511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7">
              <a:extLst>
                <a:ext uri="{FF2B5EF4-FFF2-40B4-BE49-F238E27FC236}">
                  <a16:creationId xmlns:a16="http://schemas.microsoft.com/office/drawing/2014/main" id="{D078287A-6272-4E3D-BAC6-6BE75C383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8219" y="1832215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8">
              <a:extLst>
                <a:ext uri="{FF2B5EF4-FFF2-40B4-BE49-F238E27FC236}">
                  <a16:creationId xmlns:a16="http://schemas.microsoft.com/office/drawing/2014/main" id="{3725AF0C-FFB0-4662-AE96-816504186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5303" y="160962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30">
              <a:extLst>
                <a:ext uri="{FF2B5EF4-FFF2-40B4-BE49-F238E27FC236}">
                  <a16:creationId xmlns:a16="http://schemas.microsoft.com/office/drawing/2014/main" id="{2A586250-25E1-4D41-A4D0-F882415B08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0553" y="1152725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43">
              <a:extLst>
                <a:ext uri="{FF2B5EF4-FFF2-40B4-BE49-F238E27FC236}">
                  <a16:creationId xmlns:a16="http://schemas.microsoft.com/office/drawing/2014/main" id="{33A87255-AC3D-4DC9-9CAB-DBA34BB30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34545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51">
              <a:extLst>
                <a:ext uri="{FF2B5EF4-FFF2-40B4-BE49-F238E27FC236}">
                  <a16:creationId xmlns:a16="http://schemas.microsoft.com/office/drawing/2014/main" id="{CAFDAE65-0D87-4C0F-A079-BA752957DD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7514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2">
              <a:extLst>
                <a:ext uri="{FF2B5EF4-FFF2-40B4-BE49-F238E27FC236}">
                  <a16:creationId xmlns:a16="http://schemas.microsoft.com/office/drawing/2014/main" id="{E5A028D1-6952-4E23-8D8D-38929BC27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4519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3">
              <a:extLst>
                <a:ext uri="{FF2B5EF4-FFF2-40B4-BE49-F238E27FC236}">
                  <a16:creationId xmlns:a16="http://schemas.microsoft.com/office/drawing/2014/main" id="{D5EAC663-744A-4486-B5EC-B65FA8F37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600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4">
              <a:extLst>
                <a:ext uri="{FF2B5EF4-FFF2-40B4-BE49-F238E27FC236}">
                  <a16:creationId xmlns:a16="http://schemas.microsoft.com/office/drawing/2014/main" id="{2D80F92E-71D2-4E3C-9C9B-0CD0E5CE6C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447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5">
              <a:extLst>
                <a:ext uri="{FF2B5EF4-FFF2-40B4-BE49-F238E27FC236}">
                  <a16:creationId xmlns:a16="http://schemas.microsoft.com/office/drawing/2014/main" id="{041B74F9-71CA-474B-82B7-EE8DA47C3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460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6">
              <a:extLst>
                <a:ext uri="{FF2B5EF4-FFF2-40B4-BE49-F238E27FC236}">
                  <a16:creationId xmlns:a16="http://schemas.microsoft.com/office/drawing/2014/main" id="{53708B98-2B4F-4AD6-856E-8584B268A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156" y="2293440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57">
              <a:extLst>
                <a:ext uri="{FF2B5EF4-FFF2-40B4-BE49-F238E27FC236}">
                  <a16:creationId xmlns:a16="http://schemas.microsoft.com/office/drawing/2014/main" id="{E3098762-D2BE-4CF3-AE5F-2B534414E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609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59">
              <a:extLst>
                <a:ext uri="{FF2B5EF4-FFF2-40B4-BE49-F238E27FC236}">
                  <a16:creationId xmlns:a16="http://schemas.microsoft.com/office/drawing/2014/main" id="{04E2B7AF-FA74-4E58-A903-A5E0F3BB9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1059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60">
              <a:extLst>
                <a:ext uri="{FF2B5EF4-FFF2-40B4-BE49-F238E27FC236}">
                  <a16:creationId xmlns:a16="http://schemas.microsoft.com/office/drawing/2014/main" id="{A1FD75F7-ADDE-44B3-8DC2-7B6319FFA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6290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61">
              <a:extLst>
                <a:ext uri="{FF2B5EF4-FFF2-40B4-BE49-F238E27FC236}">
                  <a16:creationId xmlns:a16="http://schemas.microsoft.com/office/drawing/2014/main" id="{739B44F1-A479-4588-BE6D-D695F027E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2587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8">
              <a:extLst>
                <a:ext uri="{FF2B5EF4-FFF2-40B4-BE49-F238E27FC236}">
                  <a16:creationId xmlns:a16="http://schemas.microsoft.com/office/drawing/2014/main" id="{2A7834FE-4F71-43B5-826C-B750F92CD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1825" y="72104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79">
              <a:extLst>
                <a:ext uri="{FF2B5EF4-FFF2-40B4-BE49-F238E27FC236}">
                  <a16:creationId xmlns:a16="http://schemas.microsoft.com/office/drawing/2014/main" id="{980E674A-B840-45F7-BEFA-18E4E55BD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4197" y="95208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80">
              <a:extLst>
                <a:ext uri="{FF2B5EF4-FFF2-40B4-BE49-F238E27FC236}">
                  <a16:creationId xmlns:a16="http://schemas.microsoft.com/office/drawing/2014/main" id="{A43DE1C3-C185-427E-B53D-02E9CE185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856" y="1189882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1">
              <a:extLst>
                <a:ext uri="{FF2B5EF4-FFF2-40B4-BE49-F238E27FC236}">
                  <a16:creationId xmlns:a16="http://schemas.microsoft.com/office/drawing/2014/main" id="{BA7CE0B8-3588-4F05-AFAE-0AD14B69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1906" y="2202936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2">
              <a:extLst>
                <a:ext uri="{FF2B5EF4-FFF2-40B4-BE49-F238E27FC236}">
                  <a16:creationId xmlns:a16="http://schemas.microsoft.com/office/drawing/2014/main" id="{5302691E-392B-4CD6-A746-A946CA8E6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742" y="198048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3">
              <a:extLst>
                <a:ext uri="{FF2B5EF4-FFF2-40B4-BE49-F238E27FC236}">
                  <a16:creationId xmlns:a16="http://schemas.microsoft.com/office/drawing/2014/main" id="{6D4C1EE2-A6BB-4F95-96F7-49D32FEA0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2299" y="166569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4">
              <a:extLst>
                <a:ext uri="{FF2B5EF4-FFF2-40B4-BE49-F238E27FC236}">
                  <a16:creationId xmlns:a16="http://schemas.microsoft.com/office/drawing/2014/main" id="{CF4A74AC-E55B-49B2-9320-694ADBFEF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3315" y="516456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6">
              <a:extLst>
                <a:ext uri="{FF2B5EF4-FFF2-40B4-BE49-F238E27FC236}">
                  <a16:creationId xmlns:a16="http://schemas.microsoft.com/office/drawing/2014/main" id="{654E2CAC-C24C-4AA4-9C07-96AA9FA05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3284" y="17044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89">
              <a:extLst>
                <a:ext uri="{FF2B5EF4-FFF2-40B4-BE49-F238E27FC236}">
                  <a16:creationId xmlns:a16="http://schemas.microsoft.com/office/drawing/2014/main" id="{C46E63CB-A36B-4D4A-A9AC-968BCA0EE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087" y="145334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90">
              <a:extLst>
                <a:ext uri="{FF2B5EF4-FFF2-40B4-BE49-F238E27FC236}">
                  <a16:creationId xmlns:a16="http://schemas.microsoft.com/office/drawing/2014/main" id="{1A9C4402-2E4B-4CD4-9D4B-5D52E356A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5939" y="207625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5">
              <a:extLst>
                <a:ext uri="{FF2B5EF4-FFF2-40B4-BE49-F238E27FC236}">
                  <a16:creationId xmlns:a16="http://schemas.microsoft.com/office/drawing/2014/main" id="{1E23CEBD-6136-460D-AD6F-BF8ED2824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9346" y="1981944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6">
              <a:extLst>
                <a:ext uri="{FF2B5EF4-FFF2-40B4-BE49-F238E27FC236}">
                  <a16:creationId xmlns:a16="http://schemas.microsoft.com/office/drawing/2014/main" id="{921B10DF-7DBB-400F-AAD5-23024C66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8983" y="58906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7">
              <a:extLst>
                <a:ext uri="{FF2B5EF4-FFF2-40B4-BE49-F238E27FC236}">
                  <a16:creationId xmlns:a16="http://schemas.microsoft.com/office/drawing/2014/main" id="{CEC03EB9-0E20-4DDD-8935-23AA8BCEA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4748" y="2269014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8">
              <a:extLst>
                <a:ext uri="{FF2B5EF4-FFF2-40B4-BE49-F238E27FC236}">
                  <a16:creationId xmlns:a16="http://schemas.microsoft.com/office/drawing/2014/main" id="{2F9F83B1-B5E6-4304-9303-B48CD1DEB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6654" y="119891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9">
              <a:extLst>
                <a:ext uri="{FF2B5EF4-FFF2-40B4-BE49-F238E27FC236}">
                  <a16:creationId xmlns:a16="http://schemas.microsoft.com/office/drawing/2014/main" id="{29336462-CA1B-45CD-B2E2-89473760F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851" y="1700235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10">
              <a:extLst>
                <a:ext uri="{FF2B5EF4-FFF2-40B4-BE49-F238E27FC236}">
                  <a16:creationId xmlns:a16="http://schemas.microsoft.com/office/drawing/2014/main" id="{CA498C4D-9C0D-48B5-A046-EDF0F0DC8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7" y="341230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11">
              <a:extLst>
                <a:ext uri="{FF2B5EF4-FFF2-40B4-BE49-F238E27FC236}">
                  <a16:creationId xmlns:a16="http://schemas.microsoft.com/office/drawing/2014/main" id="{B62164B6-B000-472E-B485-7EA03B0568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7906" y="142873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2">
              <a:extLst>
                <a:ext uri="{FF2B5EF4-FFF2-40B4-BE49-F238E27FC236}">
                  <a16:creationId xmlns:a16="http://schemas.microsoft.com/office/drawing/2014/main" id="{AD0CCD92-16E8-464D-8853-034C5A9D62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7409" y="91007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5">
              <a:extLst>
                <a:ext uri="{FF2B5EF4-FFF2-40B4-BE49-F238E27FC236}">
                  <a16:creationId xmlns:a16="http://schemas.microsoft.com/office/drawing/2014/main" id="{78F1B3FC-5BD3-4941-AA35-A227BC8E1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3378" y="27651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6">
              <a:extLst>
                <a:ext uri="{FF2B5EF4-FFF2-40B4-BE49-F238E27FC236}">
                  <a16:creationId xmlns:a16="http://schemas.microsoft.com/office/drawing/2014/main" id="{8152B1E2-813A-4C7F-BB51-307D862AF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4905" y="510935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7">
              <a:extLst>
                <a:ext uri="{FF2B5EF4-FFF2-40B4-BE49-F238E27FC236}">
                  <a16:creationId xmlns:a16="http://schemas.microsoft.com/office/drawing/2014/main" id="{041ED8E7-9760-43C4-9850-D289EE53C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3335" y="247888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8">
              <a:extLst>
                <a:ext uri="{FF2B5EF4-FFF2-40B4-BE49-F238E27FC236}">
                  <a16:creationId xmlns:a16="http://schemas.microsoft.com/office/drawing/2014/main" id="{52D6B24B-1BB7-48F5-A151-2E7446A91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1783" y="481031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9">
              <a:extLst>
                <a:ext uri="{FF2B5EF4-FFF2-40B4-BE49-F238E27FC236}">
                  <a16:creationId xmlns:a16="http://schemas.microsoft.com/office/drawing/2014/main" id="{24FB0643-43F1-4D32-9633-050BB640A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9921" y="4529838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1">
              <a:extLst>
                <a:ext uri="{FF2B5EF4-FFF2-40B4-BE49-F238E27FC236}">
                  <a16:creationId xmlns:a16="http://schemas.microsoft.com/office/drawing/2014/main" id="{1963CE3F-95F5-4D43-83D6-8777B0B965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0282" y="4268606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2">
              <a:extLst>
                <a:ext uri="{FF2B5EF4-FFF2-40B4-BE49-F238E27FC236}">
                  <a16:creationId xmlns:a16="http://schemas.microsoft.com/office/drawing/2014/main" id="{08327689-B3CC-4CBD-8BEF-3A50D1189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2058" y="37661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3">
              <a:extLst>
                <a:ext uri="{FF2B5EF4-FFF2-40B4-BE49-F238E27FC236}">
                  <a16:creationId xmlns:a16="http://schemas.microsoft.com/office/drawing/2014/main" id="{FEB24BE9-964A-4897-B0CA-2685EC9A8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6523" y="317009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4">
              <a:extLst>
                <a:ext uri="{FF2B5EF4-FFF2-40B4-BE49-F238E27FC236}">
                  <a16:creationId xmlns:a16="http://schemas.microsoft.com/office/drawing/2014/main" id="{55412F71-3B62-4477-ABDA-DF30C9247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7163" y="3410025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6">
              <a:extLst>
                <a:ext uri="{FF2B5EF4-FFF2-40B4-BE49-F238E27FC236}">
                  <a16:creationId xmlns:a16="http://schemas.microsoft.com/office/drawing/2014/main" id="{9115395A-C0EB-49B8-A381-B8490A22C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00898" y="40091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7">
              <a:extLst>
                <a:ext uri="{FF2B5EF4-FFF2-40B4-BE49-F238E27FC236}">
                  <a16:creationId xmlns:a16="http://schemas.microsoft.com/office/drawing/2014/main" id="{472CFABC-577B-4FCA-AB0C-09815D2319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35877" y="542184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21">
              <a:extLst>
                <a:ext uri="{FF2B5EF4-FFF2-40B4-BE49-F238E27FC236}">
                  <a16:creationId xmlns:a16="http://schemas.microsoft.com/office/drawing/2014/main" id="{D4549682-FEAB-4B49-B86F-35E2482D12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83868" y="573299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25">
              <a:extLst>
                <a:ext uri="{FF2B5EF4-FFF2-40B4-BE49-F238E27FC236}">
                  <a16:creationId xmlns:a16="http://schemas.microsoft.com/office/drawing/2014/main" id="{83473AF8-6AB3-40C9-8578-8B7FC2878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529" y="6498261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9">
              <a:extLst>
                <a:ext uri="{FF2B5EF4-FFF2-40B4-BE49-F238E27FC236}">
                  <a16:creationId xmlns:a16="http://schemas.microsoft.com/office/drawing/2014/main" id="{6995FD46-CD76-4B33-B2A7-2AE3A782E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751" y="5971706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31">
              <a:extLst>
                <a:ext uri="{FF2B5EF4-FFF2-40B4-BE49-F238E27FC236}">
                  <a16:creationId xmlns:a16="http://schemas.microsoft.com/office/drawing/2014/main" id="{3FB937FD-3222-4970-9112-D82EE7C09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3452" y="628112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32">
              <a:extLst>
                <a:ext uri="{FF2B5EF4-FFF2-40B4-BE49-F238E27FC236}">
                  <a16:creationId xmlns:a16="http://schemas.microsoft.com/office/drawing/2014/main" id="{FA7B971D-6739-4ADD-82F2-5EA9D229B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4632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33">
              <a:extLst>
                <a:ext uri="{FF2B5EF4-FFF2-40B4-BE49-F238E27FC236}">
                  <a16:creationId xmlns:a16="http://schemas.microsoft.com/office/drawing/2014/main" id="{405EDEAD-9FE7-4E24-A4BC-BFF68765D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545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34">
              <a:extLst>
                <a:ext uri="{FF2B5EF4-FFF2-40B4-BE49-F238E27FC236}">
                  <a16:creationId xmlns:a16="http://schemas.microsoft.com/office/drawing/2014/main" id="{C7AEF094-7042-457C-8968-E3263E072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8475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35">
              <a:extLst>
                <a:ext uri="{FF2B5EF4-FFF2-40B4-BE49-F238E27FC236}">
                  <a16:creationId xmlns:a16="http://schemas.microsoft.com/office/drawing/2014/main" id="{496CF2DE-FF8E-4F24-935F-52E5300DB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127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36">
              <a:extLst>
                <a:ext uri="{FF2B5EF4-FFF2-40B4-BE49-F238E27FC236}">
                  <a16:creationId xmlns:a16="http://schemas.microsoft.com/office/drawing/2014/main" id="{D3AD0644-32C0-41CD-9BCF-FC57BBE74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37">
              <a:extLst>
                <a:ext uri="{FF2B5EF4-FFF2-40B4-BE49-F238E27FC236}">
                  <a16:creationId xmlns:a16="http://schemas.microsoft.com/office/drawing/2014/main" id="{0A987D91-7B52-4180-96BD-9FA4C0BD5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8030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38">
              <a:extLst>
                <a:ext uri="{FF2B5EF4-FFF2-40B4-BE49-F238E27FC236}">
                  <a16:creationId xmlns:a16="http://schemas.microsoft.com/office/drawing/2014/main" id="{8858F89B-6C9F-4C56-9098-86E363A572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699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39">
              <a:extLst>
                <a:ext uri="{FF2B5EF4-FFF2-40B4-BE49-F238E27FC236}">
                  <a16:creationId xmlns:a16="http://schemas.microsoft.com/office/drawing/2014/main" id="{EFFA4C3F-E2E7-4166-909C-17D182C55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7807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40">
              <a:extLst>
                <a:ext uri="{FF2B5EF4-FFF2-40B4-BE49-F238E27FC236}">
                  <a16:creationId xmlns:a16="http://schemas.microsoft.com/office/drawing/2014/main" id="{D55033AC-2395-4172-8995-EC9FD9837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2771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41">
              <a:extLst>
                <a:ext uri="{FF2B5EF4-FFF2-40B4-BE49-F238E27FC236}">
                  <a16:creationId xmlns:a16="http://schemas.microsoft.com/office/drawing/2014/main" id="{CBBE8320-EFC0-4EDD-8261-155F36E2B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42">
              <a:extLst>
                <a:ext uri="{FF2B5EF4-FFF2-40B4-BE49-F238E27FC236}">
                  <a16:creationId xmlns:a16="http://schemas.microsoft.com/office/drawing/2014/main" id="{45192D34-00D8-48C1-975D-6B54636C7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4432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44">
              <a:extLst>
                <a:ext uri="{FF2B5EF4-FFF2-40B4-BE49-F238E27FC236}">
                  <a16:creationId xmlns:a16="http://schemas.microsoft.com/office/drawing/2014/main" id="{9FC6A9E0-005A-4A31-9BD1-C22484823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8222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45">
              <a:extLst>
                <a:ext uri="{FF2B5EF4-FFF2-40B4-BE49-F238E27FC236}">
                  <a16:creationId xmlns:a16="http://schemas.microsoft.com/office/drawing/2014/main" id="{BB488960-0771-4337-9C5B-EDC23D27B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6071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46">
              <a:extLst>
                <a:ext uri="{FF2B5EF4-FFF2-40B4-BE49-F238E27FC236}">
                  <a16:creationId xmlns:a16="http://schemas.microsoft.com/office/drawing/2014/main" id="{59A07F93-CCD4-4F15-9B9B-312EDCB5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130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47">
              <a:extLst>
                <a:ext uri="{FF2B5EF4-FFF2-40B4-BE49-F238E27FC236}">
                  <a16:creationId xmlns:a16="http://schemas.microsoft.com/office/drawing/2014/main" id="{FAE7D80C-58D7-41AB-8159-310972A33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3275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48">
              <a:extLst>
                <a:ext uri="{FF2B5EF4-FFF2-40B4-BE49-F238E27FC236}">
                  <a16:creationId xmlns:a16="http://schemas.microsoft.com/office/drawing/2014/main" id="{273DEEF8-E870-46C8-B781-894E2C9E69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8532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49">
              <a:extLst>
                <a:ext uri="{FF2B5EF4-FFF2-40B4-BE49-F238E27FC236}">
                  <a16:creationId xmlns:a16="http://schemas.microsoft.com/office/drawing/2014/main" id="{B258A364-5E27-425C-B76A-C25E1C575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7146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62">
              <a:extLst>
                <a:ext uri="{FF2B5EF4-FFF2-40B4-BE49-F238E27FC236}">
                  <a16:creationId xmlns:a16="http://schemas.microsoft.com/office/drawing/2014/main" id="{020B9B49-D2D6-481D-8817-6D3C022F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8964" y="2950571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63">
              <a:extLst>
                <a:ext uri="{FF2B5EF4-FFF2-40B4-BE49-F238E27FC236}">
                  <a16:creationId xmlns:a16="http://schemas.microsoft.com/office/drawing/2014/main" id="{A998D017-6FB2-4DC5-A330-2991B0981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0322" y="4089184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64">
              <a:extLst>
                <a:ext uri="{FF2B5EF4-FFF2-40B4-BE49-F238E27FC236}">
                  <a16:creationId xmlns:a16="http://schemas.microsoft.com/office/drawing/2014/main" id="{0AF6EB79-5101-4605-B185-9F13275EAC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273" y="26822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65">
              <a:extLst>
                <a:ext uri="{FF2B5EF4-FFF2-40B4-BE49-F238E27FC236}">
                  <a16:creationId xmlns:a16="http://schemas.microsoft.com/office/drawing/2014/main" id="{188E2430-B814-4FDB-90BC-C9A8B1EB4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904" y="382627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66">
              <a:extLst>
                <a:ext uri="{FF2B5EF4-FFF2-40B4-BE49-F238E27FC236}">
                  <a16:creationId xmlns:a16="http://schemas.microsoft.com/office/drawing/2014/main" id="{2F2F3319-B962-48DA-9D60-6A6E5B1102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86" y="53727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67">
              <a:extLst>
                <a:ext uri="{FF2B5EF4-FFF2-40B4-BE49-F238E27FC236}">
                  <a16:creationId xmlns:a16="http://schemas.microsoft.com/office/drawing/2014/main" id="{B90BB3CC-7065-46AE-B518-B9B3D9E3F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56866" y="4588736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68">
              <a:extLst>
                <a:ext uri="{FF2B5EF4-FFF2-40B4-BE49-F238E27FC236}">
                  <a16:creationId xmlns:a16="http://schemas.microsoft.com/office/drawing/2014/main" id="{C122E3A7-3470-4471-BF93-086323C9B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4254" y="324599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69">
              <a:extLst>
                <a:ext uri="{FF2B5EF4-FFF2-40B4-BE49-F238E27FC236}">
                  <a16:creationId xmlns:a16="http://schemas.microsoft.com/office/drawing/2014/main" id="{52E68165-B3FF-4512-8EE2-8466D2D32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63511" y="5654959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70">
              <a:extLst>
                <a:ext uri="{FF2B5EF4-FFF2-40B4-BE49-F238E27FC236}">
                  <a16:creationId xmlns:a16="http://schemas.microsoft.com/office/drawing/2014/main" id="{C52609C3-4C0C-46F1-A5B8-0AADBCBCA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27724" y="624670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71">
              <a:extLst>
                <a:ext uri="{FF2B5EF4-FFF2-40B4-BE49-F238E27FC236}">
                  <a16:creationId xmlns:a16="http://schemas.microsoft.com/office/drawing/2014/main" id="{290F44F5-E287-4918-A37A-813C7A52E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5054" y="513430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72">
              <a:extLst>
                <a:ext uri="{FF2B5EF4-FFF2-40B4-BE49-F238E27FC236}">
                  <a16:creationId xmlns:a16="http://schemas.microsoft.com/office/drawing/2014/main" id="{0DDCDDE6-25BF-48B7-9B89-465D56BF4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1791" y="490745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73">
              <a:extLst>
                <a:ext uri="{FF2B5EF4-FFF2-40B4-BE49-F238E27FC236}">
                  <a16:creationId xmlns:a16="http://schemas.microsoft.com/office/drawing/2014/main" id="{9B990E1E-D49A-4015-B41C-572781B77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64" y="4407815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74">
              <a:extLst>
                <a:ext uri="{FF2B5EF4-FFF2-40B4-BE49-F238E27FC236}">
                  <a16:creationId xmlns:a16="http://schemas.microsoft.com/office/drawing/2014/main" id="{02735837-2B24-4A40-AE64-8E141161E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616" y="598809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75">
              <a:extLst>
                <a:ext uri="{FF2B5EF4-FFF2-40B4-BE49-F238E27FC236}">
                  <a16:creationId xmlns:a16="http://schemas.microsoft.com/office/drawing/2014/main" id="{FE60BBB5-F4AF-4172-B73C-AADA3B3AB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625" y="2442495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77">
              <a:extLst>
                <a:ext uri="{FF2B5EF4-FFF2-40B4-BE49-F238E27FC236}">
                  <a16:creationId xmlns:a16="http://schemas.microsoft.com/office/drawing/2014/main" id="{43AD395E-58FD-45B9-89FD-2FA27F5EF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871" y="360677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85">
              <a:extLst>
                <a:ext uri="{FF2B5EF4-FFF2-40B4-BE49-F238E27FC236}">
                  <a16:creationId xmlns:a16="http://schemas.microsoft.com/office/drawing/2014/main" id="{EE32EE59-64BC-4A86-88CA-792EEF341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1130" y="6434597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87">
              <a:extLst>
                <a:ext uri="{FF2B5EF4-FFF2-40B4-BE49-F238E27FC236}">
                  <a16:creationId xmlns:a16="http://schemas.microsoft.com/office/drawing/2014/main" id="{3CF430AC-3D4F-48FC-88B6-3D9D42874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18609" y="6657631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88">
              <a:extLst>
                <a:ext uri="{FF2B5EF4-FFF2-40B4-BE49-F238E27FC236}">
                  <a16:creationId xmlns:a16="http://schemas.microsoft.com/office/drawing/2014/main" id="{3DDB8D8D-BF91-4F27-A8C9-18A3B5DDB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9170" y="5704047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91">
              <a:extLst>
                <a:ext uri="{FF2B5EF4-FFF2-40B4-BE49-F238E27FC236}">
                  <a16:creationId xmlns:a16="http://schemas.microsoft.com/office/drawing/2014/main" id="{D1163852-5DE9-4D3B-9330-B8BBC76B91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8166" y="276408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92">
              <a:extLst>
                <a:ext uri="{FF2B5EF4-FFF2-40B4-BE49-F238E27FC236}">
                  <a16:creationId xmlns:a16="http://schemas.microsoft.com/office/drawing/2014/main" id="{077169E8-E302-4B37-B103-B67237964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7206" y="2420506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93">
              <a:extLst>
                <a:ext uri="{FF2B5EF4-FFF2-40B4-BE49-F238E27FC236}">
                  <a16:creationId xmlns:a16="http://schemas.microsoft.com/office/drawing/2014/main" id="{EC7EC428-3005-4B18-A21F-BE5B62447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8" y="3285274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94">
              <a:extLst>
                <a:ext uri="{FF2B5EF4-FFF2-40B4-BE49-F238E27FC236}">
                  <a16:creationId xmlns:a16="http://schemas.microsoft.com/office/drawing/2014/main" id="{D239D59F-6C16-4803-8B2A-B1C99DDC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1814" y="5367453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95">
              <a:extLst>
                <a:ext uri="{FF2B5EF4-FFF2-40B4-BE49-F238E27FC236}">
                  <a16:creationId xmlns:a16="http://schemas.microsoft.com/office/drawing/2014/main" id="{0CFE520E-90F8-4127-BADE-86AFF62C8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0165" y="3055861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96">
              <a:extLst>
                <a:ext uri="{FF2B5EF4-FFF2-40B4-BE49-F238E27FC236}">
                  <a16:creationId xmlns:a16="http://schemas.microsoft.com/office/drawing/2014/main" id="{866B23E7-F640-4C83-8307-AA6D07E80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5551" y="3575426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97">
              <a:extLst>
                <a:ext uri="{FF2B5EF4-FFF2-40B4-BE49-F238E27FC236}">
                  <a16:creationId xmlns:a16="http://schemas.microsoft.com/office/drawing/2014/main" id="{8FB21945-F4E7-40C4-84A2-6398306C74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54863" y="4784277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98">
              <a:extLst>
                <a:ext uri="{FF2B5EF4-FFF2-40B4-BE49-F238E27FC236}">
                  <a16:creationId xmlns:a16="http://schemas.microsoft.com/office/drawing/2014/main" id="{3F76A74E-B74A-44E1-9BD6-3C911CD26D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7348" y="4265818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99">
              <a:extLst>
                <a:ext uri="{FF2B5EF4-FFF2-40B4-BE49-F238E27FC236}">
                  <a16:creationId xmlns:a16="http://schemas.microsoft.com/office/drawing/2014/main" id="{EF7CBD61-ED7E-44CC-8F4E-150AF7331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40243" y="447367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00">
              <a:extLst>
                <a:ext uri="{FF2B5EF4-FFF2-40B4-BE49-F238E27FC236}">
                  <a16:creationId xmlns:a16="http://schemas.microsoft.com/office/drawing/2014/main" id="{A7A0A3D0-8F91-43E1-8A8F-40FD46039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9752" y="38942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01">
              <a:extLst>
                <a:ext uri="{FF2B5EF4-FFF2-40B4-BE49-F238E27FC236}">
                  <a16:creationId xmlns:a16="http://schemas.microsoft.com/office/drawing/2014/main" id="{B300EB2B-7443-4AF3-9B8B-B4AC70942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4469" y="510246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02">
              <a:extLst>
                <a:ext uri="{FF2B5EF4-FFF2-40B4-BE49-F238E27FC236}">
                  <a16:creationId xmlns:a16="http://schemas.microsoft.com/office/drawing/2014/main" id="{C2E684CF-AA14-48C0-8C54-1BB4DE92B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0648" y="5662850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03">
              <a:extLst>
                <a:ext uri="{FF2B5EF4-FFF2-40B4-BE49-F238E27FC236}">
                  <a16:creationId xmlns:a16="http://schemas.microsoft.com/office/drawing/2014/main" id="{2485870E-75CA-4507-9D19-C1BD3D39C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73556" y="593327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04">
              <a:extLst>
                <a:ext uri="{FF2B5EF4-FFF2-40B4-BE49-F238E27FC236}">
                  <a16:creationId xmlns:a16="http://schemas.microsoft.com/office/drawing/2014/main" id="{23379A7C-F604-4B8D-A05E-1DCFE1059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9016" y="246418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13">
              <a:extLst>
                <a:ext uri="{FF2B5EF4-FFF2-40B4-BE49-F238E27FC236}">
                  <a16:creationId xmlns:a16="http://schemas.microsoft.com/office/drawing/2014/main" id="{32D0D3DC-15BB-4CB3-B0CF-45FEDD833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0357" y="4852103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14">
              <a:extLst>
                <a:ext uri="{FF2B5EF4-FFF2-40B4-BE49-F238E27FC236}">
                  <a16:creationId xmlns:a16="http://schemas.microsoft.com/office/drawing/2014/main" id="{0430102D-685B-41EE-B8F6-4FF641A07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3761" y="361841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15">
              <a:extLst>
                <a:ext uri="{FF2B5EF4-FFF2-40B4-BE49-F238E27FC236}">
                  <a16:creationId xmlns:a16="http://schemas.microsoft.com/office/drawing/2014/main" id="{BA3C3195-6DC3-41E2-9C22-1CB7E97B0D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8048" y="428127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17">
              <a:extLst>
                <a:ext uri="{FF2B5EF4-FFF2-40B4-BE49-F238E27FC236}">
                  <a16:creationId xmlns:a16="http://schemas.microsoft.com/office/drawing/2014/main" id="{546EEEF1-2858-4654-8A62-7B06A08D3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5365" y="597695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18">
              <a:extLst>
                <a:ext uri="{FF2B5EF4-FFF2-40B4-BE49-F238E27FC236}">
                  <a16:creationId xmlns:a16="http://schemas.microsoft.com/office/drawing/2014/main" id="{C93C1297-812D-449E-8D30-2F9124E8D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14781" y="655463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19">
              <a:extLst>
                <a:ext uri="{FF2B5EF4-FFF2-40B4-BE49-F238E27FC236}">
                  <a16:creationId xmlns:a16="http://schemas.microsoft.com/office/drawing/2014/main" id="{ACD2A60C-3D88-4518-A7B5-952385E0F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01455" y="628626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8">
              <a:extLst>
                <a:ext uri="{FF2B5EF4-FFF2-40B4-BE49-F238E27FC236}">
                  <a16:creationId xmlns:a16="http://schemas.microsoft.com/office/drawing/2014/main" id="{DC8431AB-4376-4EFA-8EDE-5FDE494DF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2287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8">
              <a:extLst>
                <a:ext uri="{FF2B5EF4-FFF2-40B4-BE49-F238E27FC236}">
                  <a16:creationId xmlns:a16="http://schemas.microsoft.com/office/drawing/2014/main" id="{56BA3CB1-5958-4836-A7A0-6ACB1CE03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2464" y="9710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106">
              <a:extLst>
                <a:ext uri="{FF2B5EF4-FFF2-40B4-BE49-F238E27FC236}">
                  <a16:creationId xmlns:a16="http://schemas.microsoft.com/office/drawing/2014/main" id="{A89D2101-6C59-4980-BE42-223BF06FE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1618" y="671409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4309BC99-8B90-492B-8F66-491E38167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914" y="13415"/>
            <a:ext cx="3103973" cy="2643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D01F89-4BA8-427A-A3F2-F8DFDB734773}"/>
              </a:ext>
            </a:extLst>
          </p:cNvPr>
          <p:cNvSpPr txBox="1"/>
          <p:nvPr/>
        </p:nvSpPr>
        <p:spPr>
          <a:xfrm>
            <a:off x="4632001" y="925956"/>
            <a:ext cx="27432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927952"/>
                </a:solidFill>
              </a:rPr>
              <a:t>Robin </a:t>
            </a:r>
            <a:r>
              <a:rPr lang="en-US" sz="2800" dirty="0" err="1">
                <a:solidFill>
                  <a:srgbClr val="927952"/>
                </a:solidFill>
              </a:rPr>
              <a:t>Káňa</a:t>
            </a:r>
            <a:r>
              <a:rPr lang="en-US" sz="2800" dirty="0">
                <a:solidFill>
                  <a:srgbClr val="927952"/>
                </a:solidFill>
                <a:latin typeface="Modern Love"/>
              </a:rPr>
              <a:t> </a:t>
            </a:r>
            <a:endParaRPr lang="en-US" sz="2800" dirty="0">
              <a:solidFill>
                <a:srgbClr val="000000"/>
              </a:solidFill>
              <a:latin typeface="Avenir Next LT Pro"/>
            </a:endParaRPr>
          </a:p>
          <a:p>
            <a:pPr algn="ctr"/>
            <a:r>
              <a:rPr lang="en-US" sz="2800" dirty="0">
                <a:solidFill>
                  <a:srgbClr val="927952"/>
                </a:solidFill>
                <a:latin typeface="Modern Love"/>
              </a:rPr>
              <a:t>Covid </a:t>
            </a:r>
            <a:endParaRPr lang="en-US" sz="2800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D2095506-DD72-45FF-B88C-8D02EFF5D30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972" y="3214285"/>
            <a:ext cx="3083379" cy="36388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21420E-9533-48FD-A264-2F5CD0FF2966}"/>
              </a:ext>
            </a:extLst>
          </p:cNvPr>
          <p:cNvSpPr txBox="1"/>
          <p:nvPr/>
        </p:nvSpPr>
        <p:spPr>
          <a:xfrm>
            <a:off x="4357375" y="3976007"/>
            <a:ext cx="27432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243341"/>
                </a:solidFill>
              </a:rPr>
              <a:t>Samuel Tůma</a:t>
            </a:r>
            <a:br>
              <a:rPr lang="en-US" sz="2800" dirty="0"/>
            </a:br>
            <a:r>
              <a:rPr lang="en-US" sz="2800" dirty="0" err="1">
                <a:solidFill>
                  <a:srgbClr val="243341"/>
                </a:solidFill>
                <a:latin typeface="Modern Love"/>
              </a:rPr>
              <a:t>Koronavirus</a:t>
            </a:r>
            <a:endParaRPr lang="en-US" sz="2800" dirty="0" err="1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331FBFB-4A51-46B7-AC95-05EE2DFC84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109" y="1999204"/>
            <a:ext cx="3496632" cy="360783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2BAF2F5-F434-4786-AC59-EF5FAEC3B5F4}"/>
              </a:ext>
            </a:extLst>
          </p:cNvPr>
          <p:cNvSpPr txBox="1"/>
          <p:nvPr/>
        </p:nvSpPr>
        <p:spPr>
          <a:xfrm>
            <a:off x="488043" y="922564"/>
            <a:ext cx="34417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927952"/>
                </a:solidFill>
                <a:latin typeface="Avenir Next LT Pro"/>
              </a:rPr>
              <a:t>Žaneta </a:t>
            </a:r>
            <a:r>
              <a:rPr lang="en-US" sz="2800" dirty="0" err="1">
                <a:solidFill>
                  <a:srgbClr val="927952"/>
                </a:solidFill>
                <a:latin typeface="Avenir Next LT Pro"/>
              </a:rPr>
              <a:t>Požárová</a:t>
            </a:r>
            <a:endParaRPr lang="en-US" dirty="0" err="1">
              <a:solidFill>
                <a:srgbClr val="000000"/>
              </a:solidFill>
              <a:latin typeface="Avenir Next LT Pro"/>
            </a:endParaRPr>
          </a:p>
          <a:p>
            <a:pPr algn="ctr"/>
            <a:r>
              <a:rPr lang="en-US" sz="2800" dirty="0">
                <a:solidFill>
                  <a:srgbClr val="927952"/>
                </a:solidFill>
                <a:latin typeface="Modern Love"/>
              </a:rPr>
              <a:t>Ruka Covidu-19</a:t>
            </a:r>
            <a:r>
              <a:rPr lang="en-US" sz="2800" dirty="0">
                <a:solidFill>
                  <a:srgbClr val="243341"/>
                </a:solidFill>
                <a:latin typeface="Modern Love"/>
              </a:rPr>
              <a:t> </a:t>
            </a:r>
            <a:r>
              <a:rPr lang="en-US" dirty="0">
                <a:solidFill>
                  <a:srgbClr val="243341"/>
                </a:solidFill>
                <a:latin typeface="Modern Love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90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961" y="2646263"/>
            <a:ext cx="10416887" cy="1461261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Ráchel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Žejšková</a:t>
            </a:r>
            <a:br>
              <a:rPr lang="en-US" sz="3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RoUšKA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SMRTI</a:t>
            </a:r>
            <a:br>
              <a:rPr lang="en-US" dirty="0"/>
            </a:br>
            <a:br>
              <a:rPr lang="en-US" dirty="0"/>
            </a:br>
            <a:r>
              <a:rPr lang="en-US" dirty="0"/>
              <a:t> 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746F8A1-D6E4-4B49-BAA2-A3AB51E2F4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346833" y="536480"/>
            <a:ext cx="3568709" cy="250508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D37D61D-3E5E-4FC0-A942-FFDAC785F1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06385" y="3857530"/>
            <a:ext cx="3479807" cy="2530835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92883CD-DB85-4E65-B44B-16451D557C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48731" y="536480"/>
            <a:ext cx="3568709" cy="2505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C8AAA7-7209-488D-8426-AC67EE8704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890780" y="3857530"/>
            <a:ext cx="3479807" cy="2530835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F9DB265-DBCB-48C8-B155-FB7D958DA8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560540" y="536480"/>
            <a:ext cx="3568709" cy="25050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EFDB76-54A2-43D8-8BE8-885032A7C9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12710" y="3851379"/>
            <a:ext cx="3459213" cy="251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86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7" name="Rectangle 67">
            <a:extLst>
              <a:ext uri="{FF2B5EF4-FFF2-40B4-BE49-F238E27FC236}">
                <a16:creationId xmlns:a16="http://schemas.microsoft.com/office/drawing/2014/main" id="{2E702296-C979-4148-99DB-E5913F81F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273" y="5402353"/>
            <a:ext cx="10624437" cy="9452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venir Next LT Pro"/>
              </a:rPr>
              <a:t>Sára </a:t>
            </a:r>
            <a:r>
              <a:rPr lang="en-US" sz="2800" err="1">
                <a:latin typeface="Avenir Next LT Pro"/>
              </a:rPr>
              <a:t>Kůpová</a:t>
            </a:r>
            <a:r>
              <a:rPr lang="en-US" sz="2800" dirty="0"/>
              <a:t> </a:t>
            </a:r>
            <a:r>
              <a:rPr lang="en-US" sz="2800" err="1"/>
              <a:t>Stále</a:t>
            </a:r>
            <a:r>
              <a:rPr lang="en-US" sz="2800" dirty="0"/>
              <a:t> </a:t>
            </a:r>
            <a:r>
              <a:rPr lang="en-US" sz="2800" err="1"/>
              <a:t>žijeme</a:t>
            </a:r>
            <a:r>
              <a:rPr lang="en-US" sz="2800" dirty="0"/>
              <a:t>    </a:t>
            </a:r>
            <a:r>
              <a:rPr lang="en-US" sz="2800" dirty="0">
                <a:solidFill>
                  <a:srgbClr val="243341"/>
                </a:solidFill>
              </a:rPr>
              <a:t>   </a:t>
            </a:r>
            <a:r>
              <a:rPr lang="en-US" sz="2800">
                <a:solidFill>
                  <a:schemeClr val="accent1">
                    <a:lumMod val="75000"/>
                  </a:schemeClr>
                </a:solidFill>
              </a:rPr>
              <a:t>Špinar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Martin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Přeplněná hlava 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venir Next LT Pro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3B5A561-5AE3-4EAD-ACA2-22A48D84E8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665" y="5191"/>
            <a:ext cx="3573999" cy="481891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02677BE-37D9-42E4-9C34-6FDF554623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2724" y="710325"/>
            <a:ext cx="5125376" cy="3408647"/>
          </a:xfrm>
          <a:prstGeom prst="rect">
            <a:avLst/>
          </a:prstGeom>
        </p:spPr>
      </p:pic>
      <p:grpSp>
        <p:nvGrpSpPr>
          <p:cNvPr id="8" name="Group 69">
            <a:extLst>
              <a:ext uri="{FF2B5EF4-FFF2-40B4-BE49-F238E27FC236}">
                <a16:creationId xmlns:a16="http://schemas.microsoft.com/office/drawing/2014/main" id="{8FC2AAAA-3320-45C6-B519-EDA7419660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733" y="4593705"/>
            <a:ext cx="12160237" cy="589633"/>
            <a:chOff x="31734" y="4593705"/>
            <a:chExt cx="12211614" cy="589633"/>
          </a:xfrm>
        </p:grpSpPr>
        <p:sp>
          <p:nvSpPr>
            <p:cNvPr id="71" name="Freeform 6">
              <a:extLst>
                <a:ext uri="{FF2B5EF4-FFF2-40B4-BE49-F238E27FC236}">
                  <a16:creationId xmlns:a16="http://schemas.microsoft.com/office/drawing/2014/main" id="{C0461191-24F1-4F93-9F02-3A7569159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32866" y="5017684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05">
              <a:extLst>
                <a:ext uri="{FF2B5EF4-FFF2-40B4-BE49-F238E27FC236}">
                  <a16:creationId xmlns:a16="http://schemas.microsoft.com/office/drawing/2014/main" id="{647E3387-CFC9-4C36-A79D-939BC578F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4720" y="4643385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6">
              <a:extLst>
                <a:ext uri="{FF2B5EF4-FFF2-40B4-BE49-F238E27FC236}">
                  <a16:creationId xmlns:a16="http://schemas.microsoft.com/office/drawing/2014/main" id="{D2878C78-786C-4185-95DB-51B633DDB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0691" y="460092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07">
              <a:extLst>
                <a:ext uri="{FF2B5EF4-FFF2-40B4-BE49-F238E27FC236}">
                  <a16:creationId xmlns:a16="http://schemas.microsoft.com/office/drawing/2014/main" id="{8828D5AD-323B-4750-A953-44E8C61FE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98566" y="467762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08">
              <a:extLst>
                <a:ext uri="{FF2B5EF4-FFF2-40B4-BE49-F238E27FC236}">
                  <a16:creationId xmlns:a16="http://schemas.microsoft.com/office/drawing/2014/main" id="{4BA20396-483D-478A-A01F-741A3B3E7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3918" y="4613164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09">
              <a:extLst>
                <a:ext uri="{FF2B5EF4-FFF2-40B4-BE49-F238E27FC236}">
                  <a16:creationId xmlns:a16="http://schemas.microsoft.com/office/drawing/2014/main" id="{13E2350F-1CAC-4607-AECF-1E0F5BAC1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5993" y="4616430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10">
              <a:extLst>
                <a:ext uri="{FF2B5EF4-FFF2-40B4-BE49-F238E27FC236}">
                  <a16:creationId xmlns:a16="http://schemas.microsoft.com/office/drawing/2014/main" id="{720523B9-96EA-403E-82F6-0E83F2455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4969" y="4618178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11">
              <a:extLst>
                <a:ext uri="{FF2B5EF4-FFF2-40B4-BE49-F238E27FC236}">
                  <a16:creationId xmlns:a16="http://schemas.microsoft.com/office/drawing/2014/main" id="{A95DEB16-3E2C-4BF9-8EE9-8E3F574B98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7232" y="462867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12">
              <a:extLst>
                <a:ext uri="{FF2B5EF4-FFF2-40B4-BE49-F238E27FC236}">
                  <a16:creationId xmlns:a16="http://schemas.microsoft.com/office/drawing/2014/main" id="{AA2E0BA7-F0E4-40AA-9B35-12E83B30B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5785" y="4626983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22">
              <a:extLst>
                <a:ext uri="{FF2B5EF4-FFF2-40B4-BE49-F238E27FC236}">
                  <a16:creationId xmlns:a16="http://schemas.microsoft.com/office/drawing/2014/main" id="{B8082459-F7E7-47A5-8276-B27DE8C30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72383" y="49183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23">
              <a:extLst>
                <a:ext uri="{FF2B5EF4-FFF2-40B4-BE49-F238E27FC236}">
                  <a16:creationId xmlns:a16="http://schemas.microsoft.com/office/drawing/2014/main" id="{6F19D410-1387-46D2-931C-9AF30DF7A0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2237" y="4906149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30">
              <a:extLst>
                <a:ext uri="{FF2B5EF4-FFF2-40B4-BE49-F238E27FC236}">
                  <a16:creationId xmlns:a16="http://schemas.microsoft.com/office/drawing/2014/main" id="{EA4DF18E-30B5-4091-AB32-CF51DFC8D6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67876" y="4884630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31">
              <a:extLst>
                <a:ext uri="{FF2B5EF4-FFF2-40B4-BE49-F238E27FC236}">
                  <a16:creationId xmlns:a16="http://schemas.microsoft.com/office/drawing/2014/main" id="{36289BD7-CCB4-43B7-AAE0-6B8FBE4CF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3018" y="491553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32">
              <a:extLst>
                <a:ext uri="{FF2B5EF4-FFF2-40B4-BE49-F238E27FC236}">
                  <a16:creationId xmlns:a16="http://schemas.microsoft.com/office/drawing/2014/main" id="{DAB2C40C-5E10-478A-BCDE-FC2F52109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80494" y="4956951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34">
              <a:extLst>
                <a:ext uri="{FF2B5EF4-FFF2-40B4-BE49-F238E27FC236}">
                  <a16:creationId xmlns:a16="http://schemas.microsoft.com/office/drawing/2014/main" id="{7A892338-8ED9-4DE0-A75A-BF19A9A5D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76791" y="4962920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35">
              <a:extLst>
                <a:ext uri="{FF2B5EF4-FFF2-40B4-BE49-F238E27FC236}">
                  <a16:creationId xmlns:a16="http://schemas.microsoft.com/office/drawing/2014/main" id="{7BB8150C-C46D-4281-8C03-8395775B08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8831" y="486901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41">
              <a:extLst>
                <a:ext uri="{FF2B5EF4-FFF2-40B4-BE49-F238E27FC236}">
                  <a16:creationId xmlns:a16="http://schemas.microsoft.com/office/drawing/2014/main" id="{2CE23BC4-B0AA-44E5-A617-E0040C6591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77721" y="4943427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91">
              <a:extLst>
                <a:ext uri="{FF2B5EF4-FFF2-40B4-BE49-F238E27FC236}">
                  <a16:creationId xmlns:a16="http://schemas.microsoft.com/office/drawing/2014/main" id="{C81B95E2-C643-4757-8050-BF8EF162A6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99219" y="467638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92">
              <a:extLst>
                <a:ext uri="{FF2B5EF4-FFF2-40B4-BE49-F238E27FC236}">
                  <a16:creationId xmlns:a16="http://schemas.microsoft.com/office/drawing/2014/main" id="{B5B17008-DC4B-41DC-8EB3-8BAC57EC4D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43340" y="461316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93">
              <a:extLst>
                <a:ext uri="{FF2B5EF4-FFF2-40B4-BE49-F238E27FC236}">
                  <a16:creationId xmlns:a16="http://schemas.microsoft.com/office/drawing/2014/main" id="{EC702AA8-E28A-4727-B8F6-EA0B0D663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25078" y="4635721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94">
              <a:extLst>
                <a:ext uri="{FF2B5EF4-FFF2-40B4-BE49-F238E27FC236}">
                  <a16:creationId xmlns:a16="http://schemas.microsoft.com/office/drawing/2014/main" id="{17DB10F5-3A7F-41CA-96F1-9BB1F93FDE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55785" y="4721811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5">
              <a:extLst>
                <a:ext uri="{FF2B5EF4-FFF2-40B4-BE49-F238E27FC236}">
                  <a16:creationId xmlns:a16="http://schemas.microsoft.com/office/drawing/2014/main" id="{566E109F-8C79-4415-993C-B525C1CFF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38154" y="466591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96">
              <a:extLst>
                <a:ext uri="{FF2B5EF4-FFF2-40B4-BE49-F238E27FC236}">
                  <a16:creationId xmlns:a16="http://schemas.microsoft.com/office/drawing/2014/main" id="{149474EF-211A-4D61-88FD-359A46161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56561" y="4672442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97">
              <a:extLst>
                <a:ext uri="{FF2B5EF4-FFF2-40B4-BE49-F238E27FC236}">
                  <a16:creationId xmlns:a16="http://schemas.microsoft.com/office/drawing/2014/main" id="{5F4BE1D2-FA48-405F-B386-2662223F6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24916" y="4694049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8">
              <a:extLst>
                <a:ext uri="{FF2B5EF4-FFF2-40B4-BE49-F238E27FC236}">
                  <a16:creationId xmlns:a16="http://schemas.microsoft.com/office/drawing/2014/main" id="{D4B247B0-AA3B-4EFA-8B58-259EEE7D0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14471" y="4696070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9">
              <a:extLst>
                <a:ext uri="{FF2B5EF4-FFF2-40B4-BE49-F238E27FC236}">
                  <a16:creationId xmlns:a16="http://schemas.microsoft.com/office/drawing/2014/main" id="{0A4A8E3E-9B23-487D-A3E4-AECF6C604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74930" y="4695987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00">
              <a:extLst>
                <a:ext uri="{FF2B5EF4-FFF2-40B4-BE49-F238E27FC236}">
                  <a16:creationId xmlns:a16="http://schemas.microsoft.com/office/drawing/2014/main" id="{C99F5486-8114-4644-9E49-BC52B4962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77354" y="467488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01">
              <a:extLst>
                <a:ext uri="{FF2B5EF4-FFF2-40B4-BE49-F238E27FC236}">
                  <a16:creationId xmlns:a16="http://schemas.microsoft.com/office/drawing/2014/main" id="{B8C092FE-6E48-4672-BC3B-47C0994B0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74567" y="4681419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02">
              <a:extLst>
                <a:ext uri="{FF2B5EF4-FFF2-40B4-BE49-F238E27FC236}">
                  <a16:creationId xmlns:a16="http://schemas.microsoft.com/office/drawing/2014/main" id="{D30F8245-62F2-4C99-BB58-02D6D72AB1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23976" y="4705003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3">
              <a:extLst>
                <a:ext uri="{FF2B5EF4-FFF2-40B4-BE49-F238E27FC236}">
                  <a16:creationId xmlns:a16="http://schemas.microsoft.com/office/drawing/2014/main" id="{491D8A6C-874C-453C-A072-9D57207D3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14632" y="4733708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04">
              <a:extLst>
                <a:ext uri="{FF2B5EF4-FFF2-40B4-BE49-F238E27FC236}">
                  <a16:creationId xmlns:a16="http://schemas.microsoft.com/office/drawing/2014/main" id="{84286354-D3E3-41D5-96A6-818348191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63918" y="469039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13">
              <a:extLst>
                <a:ext uri="{FF2B5EF4-FFF2-40B4-BE49-F238E27FC236}">
                  <a16:creationId xmlns:a16="http://schemas.microsoft.com/office/drawing/2014/main" id="{F113CDFD-9A63-479C-A846-77687BAF0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52139" y="4736091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14">
              <a:extLst>
                <a:ext uri="{FF2B5EF4-FFF2-40B4-BE49-F238E27FC236}">
                  <a16:creationId xmlns:a16="http://schemas.microsoft.com/office/drawing/2014/main" id="{7772F333-FB87-43A1-A3E6-3F20FFF0F1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618593" y="4736091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15">
              <a:extLst>
                <a:ext uri="{FF2B5EF4-FFF2-40B4-BE49-F238E27FC236}">
                  <a16:creationId xmlns:a16="http://schemas.microsoft.com/office/drawing/2014/main" id="{7C0A9DC1-0463-467F-A613-32FF2AB2E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81447" y="474180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17">
              <a:extLst>
                <a:ext uri="{FF2B5EF4-FFF2-40B4-BE49-F238E27FC236}">
                  <a16:creationId xmlns:a16="http://schemas.microsoft.com/office/drawing/2014/main" id="{A6A2784A-9AA4-49CF-8F46-E93C97D9E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76684" y="475404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18">
              <a:extLst>
                <a:ext uri="{FF2B5EF4-FFF2-40B4-BE49-F238E27FC236}">
                  <a16:creationId xmlns:a16="http://schemas.microsoft.com/office/drawing/2014/main" id="{BC9997F6-3D93-4FAA-B608-2BF9C701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37628" y="475730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19">
              <a:extLst>
                <a:ext uri="{FF2B5EF4-FFF2-40B4-BE49-F238E27FC236}">
                  <a16:creationId xmlns:a16="http://schemas.microsoft.com/office/drawing/2014/main" id="{DC2EF84C-B519-485A-82F0-198ED62A0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54193" y="469803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20">
              <a:extLst>
                <a:ext uri="{FF2B5EF4-FFF2-40B4-BE49-F238E27FC236}">
                  <a16:creationId xmlns:a16="http://schemas.microsoft.com/office/drawing/2014/main" id="{BDB9DC46-CFA0-4B54-A026-4A18BED3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22857" y="4999992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21">
              <a:extLst>
                <a:ext uri="{FF2B5EF4-FFF2-40B4-BE49-F238E27FC236}">
                  <a16:creationId xmlns:a16="http://schemas.microsoft.com/office/drawing/2014/main" id="{86614BEE-B27B-4E12-860D-A4A3118556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37067" y="5010983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25">
              <a:extLst>
                <a:ext uri="{FF2B5EF4-FFF2-40B4-BE49-F238E27FC236}">
                  <a16:creationId xmlns:a16="http://schemas.microsoft.com/office/drawing/2014/main" id="{C3AA3BD2-4B90-4009-9AEF-523CD6097A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14022" y="4989089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26">
              <a:extLst>
                <a:ext uri="{FF2B5EF4-FFF2-40B4-BE49-F238E27FC236}">
                  <a16:creationId xmlns:a16="http://schemas.microsoft.com/office/drawing/2014/main" id="{17E0D1C9-9085-42E2-A7D5-AFE4E8143F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50834" y="5000923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27">
              <a:extLst>
                <a:ext uri="{FF2B5EF4-FFF2-40B4-BE49-F238E27FC236}">
                  <a16:creationId xmlns:a16="http://schemas.microsoft.com/office/drawing/2014/main" id="{1E6F70D7-1EF4-4963-AA44-9E69E204ED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25618" y="5000922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28">
              <a:extLst>
                <a:ext uri="{FF2B5EF4-FFF2-40B4-BE49-F238E27FC236}">
                  <a16:creationId xmlns:a16="http://schemas.microsoft.com/office/drawing/2014/main" id="{BC10A3D0-5701-4F5C-AA52-80B5EF5C2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52808" y="5004185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29">
              <a:extLst>
                <a:ext uri="{FF2B5EF4-FFF2-40B4-BE49-F238E27FC236}">
                  <a16:creationId xmlns:a16="http://schemas.microsoft.com/office/drawing/2014/main" id="{3B20264E-BA61-487E-8D88-337EE841C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00604" y="5004185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33">
              <a:extLst>
                <a:ext uri="{FF2B5EF4-FFF2-40B4-BE49-F238E27FC236}">
                  <a16:creationId xmlns:a16="http://schemas.microsoft.com/office/drawing/2014/main" id="{3322FBB4-6B22-4E63-9CC8-04663BBF3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07420" y="50131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36">
              <a:extLst>
                <a:ext uri="{FF2B5EF4-FFF2-40B4-BE49-F238E27FC236}">
                  <a16:creationId xmlns:a16="http://schemas.microsoft.com/office/drawing/2014/main" id="{7A117676-0DC5-4BD8-8CE6-E08E066FA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68517" y="5025029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37">
              <a:extLst>
                <a:ext uri="{FF2B5EF4-FFF2-40B4-BE49-F238E27FC236}">
                  <a16:creationId xmlns:a16="http://schemas.microsoft.com/office/drawing/2014/main" id="{77D55ADC-16B9-4A44-8D85-7D7DA15A8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43461" y="4997715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38">
              <a:extLst>
                <a:ext uri="{FF2B5EF4-FFF2-40B4-BE49-F238E27FC236}">
                  <a16:creationId xmlns:a16="http://schemas.microsoft.com/office/drawing/2014/main" id="{FF9BC36F-D6E8-40D5-9402-5BA4411F8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16079" y="5031116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39">
              <a:extLst>
                <a:ext uri="{FF2B5EF4-FFF2-40B4-BE49-F238E27FC236}">
                  <a16:creationId xmlns:a16="http://schemas.microsoft.com/office/drawing/2014/main" id="{7584B240-17A2-48DA-85C8-341F66C4F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37627" y="5037643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40">
              <a:extLst>
                <a:ext uri="{FF2B5EF4-FFF2-40B4-BE49-F238E27FC236}">
                  <a16:creationId xmlns:a16="http://schemas.microsoft.com/office/drawing/2014/main" id="{0219C4FC-2CB5-427F-9F33-A5834892D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38923" y="4976049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42">
              <a:extLst>
                <a:ext uri="{FF2B5EF4-FFF2-40B4-BE49-F238E27FC236}">
                  <a16:creationId xmlns:a16="http://schemas.microsoft.com/office/drawing/2014/main" id="{5FBF0933-FF5E-4321-8D3C-7413462845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6179" y="5067836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43">
              <a:extLst>
                <a:ext uri="{FF2B5EF4-FFF2-40B4-BE49-F238E27FC236}">
                  <a16:creationId xmlns:a16="http://schemas.microsoft.com/office/drawing/2014/main" id="{2E6D589C-D9A5-4C27-BC99-0C8709125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4845" y="5028293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44">
              <a:extLst>
                <a:ext uri="{FF2B5EF4-FFF2-40B4-BE49-F238E27FC236}">
                  <a16:creationId xmlns:a16="http://schemas.microsoft.com/office/drawing/2014/main" id="{3AAE79CE-A9F5-4091-9EDD-9AF18D24CE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61757" y="5067836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45">
              <a:extLst>
                <a:ext uri="{FF2B5EF4-FFF2-40B4-BE49-F238E27FC236}">
                  <a16:creationId xmlns:a16="http://schemas.microsoft.com/office/drawing/2014/main" id="{CE22994F-D03D-486A-94FA-E2E9600B9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71778" y="5073549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8">
              <a:extLst>
                <a:ext uri="{FF2B5EF4-FFF2-40B4-BE49-F238E27FC236}">
                  <a16:creationId xmlns:a16="http://schemas.microsoft.com/office/drawing/2014/main" id="{56F69BEC-67A6-49BE-A79B-DEA26A0E3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27269" y="5031524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8">
              <a:extLst>
                <a:ext uri="{FF2B5EF4-FFF2-40B4-BE49-F238E27FC236}">
                  <a16:creationId xmlns:a16="http://schemas.microsoft.com/office/drawing/2014/main" id="{88D8A28F-787E-49C5-9C34-A45005933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018" y="459370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06">
              <a:extLst>
                <a:ext uri="{FF2B5EF4-FFF2-40B4-BE49-F238E27FC236}">
                  <a16:creationId xmlns:a16="http://schemas.microsoft.com/office/drawing/2014/main" id="{B53BF6C7-F3D6-4D39-982E-0DFCD2986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34" y="492543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20">
              <a:extLst>
                <a:ext uri="{FF2B5EF4-FFF2-40B4-BE49-F238E27FC236}">
                  <a16:creationId xmlns:a16="http://schemas.microsoft.com/office/drawing/2014/main" id="{F3A1BAD8-46B2-4396-90A4-64A57678D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37647" y="474751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20">
              <a:extLst>
                <a:ext uri="{FF2B5EF4-FFF2-40B4-BE49-F238E27FC236}">
                  <a16:creationId xmlns:a16="http://schemas.microsoft.com/office/drawing/2014/main" id="{F125F85A-F814-477D-8262-DFECF4A837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19407" y="470263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25">
              <a:extLst>
                <a:ext uri="{FF2B5EF4-FFF2-40B4-BE49-F238E27FC236}">
                  <a16:creationId xmlns:a16="http://schemas.microsoft.com/office/drawing/2014/main" id="{53C51890-08DF-4F68-9B7D-A45FCB585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28670" y="4982097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37">
              <a:extLst>
                <a:ext uri="{FF2B5EF4-FFF2-40B4-BE49-F238E27FC236}">
                  <a16:creationId xmlns:a16="http://schemas.microsoft.com/office/drawing/2014/main" id="{EB408F99-70FB-45E9-88B0-285350808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56267" y="4714468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6">
              <a:extLst>
                <a:ext uri="{FF2B5EF4-FFF2-40B4-BE49-F238E27FC236}">
                  <a16:creationId xmlns:a16="http://schemas.microsoft.com/office/drawing/2014/main" id="{76738844-B284-4A1A-9BB9-1C78E5437B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83488" y="4941818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05">
              <a:extLst>
                <a:ext uri="{FF2B5EF4-FFF2-40B4-BE49-F238E27FC236}">
                  <a16:creationId xmlns:a16="http://schemas.microsoft.com/office/drawing/2014/main" id="{78AF8CED-F114-4A7F-9EAA-D7737BCE3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78638" y="4747151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06">
              <a:extLst>
                <a:ext uri="{FF2B5EF4-FFF2-40B4-BE49-F238E27FC236}">
                  <a16:creationId xmlns:a16="http://schemas.microsoft.com/office/drawing/2014/main" id="{81F4134F-0B75-4813-893C-1EFF16A2F6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30164" y="4701739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07">
              <a:extLst>
                <a:ext uri="{FF2B5EF4-FFF2-40B4-BE49-F238E27FC236}">
                  <a16:creationId xmlns:a16="http://schemas.microsoft.com/office/drawing/2014/main" id="{407BA83B-BDC4-46FA-A643-0A46519ACB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58039" y="4778441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08">
              <a:extLst>
                <a:ext uri="{FF2B5EF4-FFF2-40B4-BE49-F238E27FC236}">
                  <a16:creationId xmlns:a16="http://schemas.microsoft.com/office/drawing/2014/main" id="{F0C37DE0-0363-410F-A6E2-30007F3EC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43391" y="4713978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09">
              <a:extLst>
                <a:ext uri="{FF2B5EF4-FFF2-40B4-BE49-F238E27FC236}">
                  <a16:creationId xmlns:a16="http://schemas.microsoft.com/office/drawing/2014/main" id="{E6F9E65F-176D-43BE-87C4-FBC65C1CD5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34906" y="4746624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10">
              <a:extLst>
                <a:ext uri="{FF2B5EF4-FFF2-40B4-BE49-F238E27FC236}">
                  <a16:creationId xmlns:a16="http://schemas.microsoft.com/office/drawing/2014/main" id="{4EAB9AD4-661B-47AE-B073-C1A9F8BE54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1575" y="471899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11">
              <a:extLst>
                <a:ext uri="{FF2B5EF4-FFF2-40B4-BE49-F238E27FC236}">
                  <a16:creationId xmlns:a16="http://schemas.microsoft.com/office/drawing/2014/main" id="{DBBC46DC-42BB-4694-9526-8BA648571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066705" y="4729484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12">
              <a:extLst>
                <a:ext uri="{FF2B5EF4-FFF2-40B4-BE49-F238E27FC236}">
                  <a16:creationId xmlns:a16="http://schemas.microsoft.com/office/drawing/2014/main" id="{54395EF3-155B-4EFF-B95A-F92A74FC0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51876" y="4717243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22">
              <a:extLst>
                <a:ext uri="{FF2B5EF4-FFF2-40B4-BE49-F238E27FC236}">
                  <a16:creationId xmlns:a16="http://schemas.microsoft.com/office/drawing/2014/main" id="{66171B31-CAD6-482C-A77B-42135D408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11861" y="5031524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30">
              <a:extLst>
                <a:ext uri="{FF2B5EF4-FFF2-40B4-BE49-F238E27FC236}">
                  <a16:creationId xmlns:a16="http://schemas.microsoft.com/office/drawing/2014/main" id="{CF2FFA42-E251-47CD-9B07-E14AB1716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50053" y="503478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31">
              <a:extLst>
                <a:ext uri="{FF2B5EF4-FFF2-40B4-BE49-F238E27FC236}">
                  <a16:creationId xmlns:a16="http://schemas.microsoft.com/office/drawing/2014/main" id="{E0179420-5731-458F-B4C1-F9643AD305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83480" y="5018058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32">
              <a:extLst>
                <a:ext uri="{FF2B5EF4-FFF2-40B4-BE49-F238E27FC236}">
                  <a16:creationId xmlns:a16="http://schemas.microsoft.com/office/drawing/2014/main" id="{CAC9BD3C-759D-4A6C-BE6A-DE195B7FD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39967" y="505776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34">
              <a:extLst>
                <a:ext uri="{FF2B5EF4-FFF2-40B4-BE49-F238E27FC236}">
                  <a16:creationId xmlns:a16="http://schemas.microsoft.com/office/drawing/2014/main" id="{821D69E2-9C40-4B03-BD90-461F86EA53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36264" y="5063734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35">
              <a:extLst>
                <a:ext uri="{FF2B5EF4-FFF2-40B4-BE49-F238E27FC236}">
                  <a16:creationId xmlns:a16="http://schemas.microsoft.com/office/drawing/2014/main" id="{14A067AA-4049-4252-955A-09AB6E163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97411" y="5036412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41">
              <a:extLst>
                <a:ext uri="{FF2B5EF4-FFF2-40B4-BE49-F238E27FC236}">
                  <a16:creationId xmlns:a16="http://schemas.microsoft.com/office/drawing/2014/main" id="{D492653B-CD03-487E-817C-C7ABD08ED0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64771" y="502013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91">
              <a:extLst>
                <a:ext uri="{FF2B5EF4-FFF2-40B4-BE49-F238E27FC236}">
                  <a16:creationId xmlns:a16="http://schemas.microsoft.com/office/drawing/2014/main" id="{A8A7DA15-ECD2-40DC-B47A-8DFEF8662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58692" y="4777197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92">
              <a:extLst>
                <a:ext uri="{FF2B5EF4-FFF2-40B4-BE49-F238E27FC236}">
                  <a16:creationId xmlns:a16="http://schemas.microsoft.com/office/drawing/2014/main" id="{5270AE32-C036-4ABA-A28A-8BDF16A34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02813" y="4713977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93">
              <a:extLst>
                <a:ext uri="{FF2B5EF4-FFF2-40B4-BE49-F238E27FC236}">
                  <a16:creationId xmlns:a16="http://schemas.microsoft.com/office/drawing/2014/main" id="{BD78EB4C-3276-473A-8AAC-2AA6DEEC8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28451" y="4736387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94">
              <a:extLst>
                <a:ext uri="{FF2B5EF4-FFF2-40B4-BE49-F238E27FC236}">
                  <a16:creationId xmlns:a16="http://schemas.microsoft.com/office/drawing/2014/main" id="{4C4AD0D0-79C3-4D58-9028-2B957623D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15258" y="4774815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95">
              <a:extLst>
                <a:ext uri="{FF2B5EF4-FFF2-40B4-BE49-F238E27FC236}">
                  <a16:creationId xmlns:a16="http://schemas.microsoft.com/office/drawing/2014/main" id="{BFCD6DC4-AF58-4A64-8DCB-5BD58DFA1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97627" y="471891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96">
              <a:extLst>
                <a:ext uri="{FF2B5EF4-FFF2-40B4-BE49-F238E27FC236}">
                  <a16:creationId xmlns:a16="http://schemas.microsoft.com/office/drawing/2014/main" id="{ECE83EA9-F58D-452D-B8FD-6893B61C7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16034" y="4725446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97">
              <a:extLst>
                <a:ext uri="{FF2B5EF4-FFF2-40B4-BE49-F238E27FC236}">
                  <a16:creationId xmlns:a16="http://schemas.microsoft.com/office/drawing/2014/main" id="{0E47C341-DBCD-4B50-BA3E-BA1766E8F9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09702" y="472789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98">
              <a:extLst>
                <a:ext uri="{FF2B5EF4-FFF2-40B4-BE49-F238E27FC236}">
                  <a16:creationId xmlns:a16="http://schemas.microsoft.com/office/drawing/2014/main" id="{77E5DE6C-50A8-421E-9A34-E9122E2D0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91294" y="4727894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99">
              <a:extLst>
                <a:ext uri="{FF2B5EF4-FFF2-40B4-BE49-F238E27FC236}">
                  <a16:creationId xmlns:a16="http://schemas.microsoft.com/office/drawing/2014/main" id="{56DC8E20-D76C-4E6D-8346-4BBCB80E0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84479" y="4727892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00">
              <a:extLst>
                <a:ext uri="{FF2B5EF4-FFF2-40B4-BE49-F238E27FC236}">
                  <a16:creationId xmlns:a16="http://schemas.microsoft.com/office/drawing/2014/main" id="{9F8FBEA6-0AAC-4A0C-9D6A-BF5F5BB307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36827" y="4727893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01">
              <a:extLst>
                <a:ext uri="{FF2B5EF4-FFF2-40B4-BE49-F238E27FC236}">
                  <a16:creationId xmlns:a16="http://schemas.microsoft.com/office/drawing/2014/main" id="{F48C8948-1728-44FC-AB88-5BF4099A8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34040" y="4734423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04">
              <a:extLst>
                <a:ext uri="{FF2B5EF4-FFF2-40B4-BE49-F238E27FC236}">
                  <a16:creationId xmlns:a16="http://schemas.microsoft.com/office/drawing/2014/main" id="{3C00F0D0-A2FD-432B-A5AA-424BCFD3F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23391" y="479120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13">
              <a:extLst>
                <a:ext uri="{FF2B5EF4-FFF2-40B4-BE49-F238E27FC236}">
                  <a16:creationId xmlns:a16="http://schemas.microsoft.com/office/drawing/2014/main" id="{BDC2CC1B-9413-40CD-9802-397011A621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11612" y="4789095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14">
              <a:extLst>
                <a:ext uri="{FF2B5EF4-FFF2-40B4-BE49-F238E27FC236}">
                  <a16:creationId xmlns:a16="http://schemas.microsoft.com/office/drawing/2014/main" id="{6C92AAFB-3AC6-4FC4-92F0-AB55F797D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78066" y="4789095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15">
              <a:extLst>
                <a:ext uri="{FF2B5EF4-FFF2-40B4-BE49-F238E27FC236}">
                  <a16:creationId xmlns:a16="http://schemas.microsoft.com/office/drawing/2014/main" id="{7F22BDEC-7BA5-40F9-84C0-1BDC961F6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40920" y="479480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20">
              <a:extLst>
                <a:ext uri="{FF2B5EF4-FFF2-40B4-BE49-F238E27FC236}">
                  <a16:creationId xmlns:a16="http://schemas.microsoft.com/office/drawing/2014/main" id="{A3525B15-C557-4F40-9185-EF5241262A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1632" y="4952018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21">
              <a:extLst>
                <a:ext uri="{FF2B5EF4-FFF2-40B4-BE49-F238E27FC236}">
                  <a16:creationId xmlns:a16="http://schemas.microsoft.com/office/drawing/2014/main" id="{72DC9B9F-0878-4A41-AAB5-5A1EC70EB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87481" y="4975239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25">
              <a:extLst>
                <a:ext uri="{FF2B5EF4-FFF2-40B4-BE49-F238E27FC236}">
                  <a16:creationId xmlns:a16="http://schemas.microsoft.com/office/drawing/2014/main" id="{32E9E717-B03F-444F-AFA5-15812F309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61901" y="5046522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26">
              <a:extLst>
                <a:ext uri="{FF2B5EF4-FFF2-40B4-BE49-F238E27FC236}">
                  <a16:creationId xmlns:a16="http://schemas.microsoft.com/office/drawing/2014/main" id="{5D756BA2-03B8-40F6-9169-BC3709C2A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10307" y="4982212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27">
              <a:extLst>
                <a:ext uri="{FF2B5EF4-FFF2-40B4-BE49-F238E27FC236}">
                  <a16:creationId xmlns:a16="http://schemas.microsoft.com/office/drawing/2014/main" id="{42BD4CAB-3F28-4236-8BFB-FBF5C61D2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85091" y="4982211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28">
              <a:extLst>
                <a:ext uri="{FF2B5EF4-FFF2-40B4-BE49-F238E27FC236}">
                  <a16:creationId xmlns:a16="http://schemas.microsoft.com/office/drawing/2014/main" id="{4964135B-83FA-4752-B51F-4CFD602E9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12281" y="5081095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29">
              <a:extLst>
                <a:ext uri="{FF2B5EF4-FFF2-40B4-BE49-F238E27FC236}">
                  <a16:creationId xmlns:a16="http://schemas.microsoft.com/office/drawing/2014/main" id="{F3C3490C-C80D-4EBD-B0FF-3442D00A2E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0077" y="4985474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33">
              <a:extLst>
                <a:ext uri="{FF2B5EF4-FFF2-40B4-BE49-F238E27FC236}">
                  <a16:creationId xmlns:a16="http://schemas.microsoft.com/office/drawing/2014/main" id="{753BA736-C0F4-4347-A2C2-8E04EE964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66893" y="4994452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36">
              <a:extLst>
                <a:ext uri="{FF2B5EF4-FFF2-40B4-BE49-F238E27FC236}">
                  <a16:creationId xmlns:a16="http://schemas.microsoft.com/office/drawing/2014/main" id="{CF428053-E04E-4393-A359-CA6B3A215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28899" y="504376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37">
              <a:extLst>
                <a:ext uri="{FF2B5EF4-FFF2-40B4-BE49-F238E27FC236}">
                  <a16:creationId xmlns:a16="http://schemas.microsoft.com/office/drawing/2014/main" id="{D13AE202-2FC6-43BE-A627-885299B6C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28109" y="5009956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38">
              <a:extLst>
                <a:ext uri="{FF2B5EF4-FFF2-40B4-BE49-F238E27FC236}">
                  <a16:creationId xmlns:a16="http://schemas.microsoft.com/office/drawing/2014/main" id="{C5E6661C-2D64-4582-9DE2-BB12642A7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75552" y="5012405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40">
              <a:extLst>
                <a:ext uri="{FF2B5EF4-FFF2-40B4-BE49-F238E27FC236}">
                  <a16:creationId xmlns:a16="http://schemas.microsoft.com/office/drawing/2014/main" id="{C23ABE2D-B41B-40A7-A361-A53B37AFB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55091" y="5022196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42">
              <a:extLst>
                <a:ext uri="{FF2B5EF4-FFF2-40B4-BE49-F238E27FC236}">
                  <a16:creationId xmlns:a16="http://schemas.microsoft.com/office/drawing/2014/main" id="{CE3296F5-7A30-4DB9-B08F-524BDDEB1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25652" y="5049125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25">
              <a:extLst>
                <a:ext uri="{FF2B5EF4-FFF2-40B4-BE49-F238E27FC236}">
                  <a16:creationId xmlns:a16="http://schemas.microsoft.com/office/drawing/2014/main" id="{DABAC787-1EC4-4F31-A114-BECB1680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01472" y="5051981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37">
              <a:extLst>
                <a:ext uri="{FF2B5EF4-FFF2-40B4-BE49-F238E27FC236}">
                  <a16:creationId xmlns:a16="http://schemas.microsoft.com/office/drawing/2014/main" id="{4EBBFFB4-01C2-4163-BD3E-C91FBC0548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115740" y="4767472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40">
              <a:extLst>
                <a:ext uri="{FF2B5EF4-FFF2-40B4-BE49-F238E27FC236}">
                  <a16:creationId xmlns:a16="http://schemas.microsoft.com/office/drawing/2014/main" id="{1D08A4B9-6797-4801-B23E-13A88CE74A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423606" y="4672327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1788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2E702296-C979-4148-99DB-E5913F81F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848C689-B85D-49B2-9D89-DC25B7E4E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7739" y="939"/>
            <a:ext cx="606528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380" y="1762201"/>
            <a:ext cx="3154701" cy="296598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400" i="1" dirty="0">
                <a:latin typeface="Avenir Next LT Pro"/>
              </a:rPr>
              <a:t>Natalie</a:t>
            </a:r>
            <a:br>
              <a:rPr lang="en-US" sz="4400" i="1" dirty="0">
                <a:latin typeface="Avenir Next LT Pro"/>
              </a:rPr>
            </a:br>
            <a:r>
              <a:rPr lang="en-US" sz="4400" i="1" dirty="0">
                <a:latin typeface="Avenir Next LT Pro"/>
              </a:rPr>
              <a:t>Nicole </a:t>
            </a:r>
            <a:br>
              <a:rPr lang="en-US" sz="4400" i="1" dirty="0">
                <a:latin typeface="Avenir Next LT Pro"/>
              </a:rPr>
            </a:br>
            <a:r>
              <a:rPr lang="en-US" sz="4400" i="1" dirty="0">
                <a:latin typeface="Avenir Next LT Pro"/>
              </a:rPr>
              <a:t>Puffer</a:t>
            </a:r>
            <a:br>
              <a:rPr lang="en-US" sz="4400" i="1" dirty="0">
                <a:latin typeface="Avenir Next LT Pro"/>
              </a:rPr>
            </a:br>
            <a:r>
              <a:rPr lang="en-US" sz="4400" i="1" dirty="0"/>
              <a:t>Strom </a:t>
            </a:r>
            <a:r>
              <a:rPr lang="en-US" sz="4400" i="1" dirty="0" err="1"/>
              <a:t>života</a:t>
            </a:r>
            <a:endParaRPr lang="en-US" sz="4400" i="1" err="1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64490A0-820A-41E7-AA0A-98A30B165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83388" y="13394"/>
            <a:ext cx="1141326" cy="6816606"/>
            <a:chOff x="5889776" y="13394"/>
            <a:chExt cx="1141326" cy="6816606"/>
          </a:xfrm>
        </p:grpSpPr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C533B209-B41C-40A5-9D8C-1AD317C8A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8443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0">
              <a:extLst>
                <a:ext uri="{FF2B5EF4-FFF2-40B4-BE49-F238E27FC236}">
                  <a16:creationId xmlns:a16="http://schemas.microsoft.com/office/drawing/2014/main" id="{ABA3CDDE-AD0D-4780-AA45-DC84F1F2A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5468" y="152241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5">
              <a:extLst>
                <a:ext uri="{FF2B5EF4-FFF2-40B4-BE49-F238E27FC236}">
                  <a16:creationId xmlns:a16="http://schemas.microsoft.com/office/drawing/2014/main" id="{6E63AEC8-BBBC-40A1-A960-B2EA504AE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9398" y="66643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8">
              <a:extLst>
                <a:ext uri="{FF2B5EF4-FFF2-40B4-BE49-F238E27FC236}">
                  <a16:creationId xmlns:a16="http://schemas.microsoft.com/office/drawing/2014/main" id="{16D31444-F1C8-496D-B451-AC9F122D5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2812" y="40969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9">
              <a:extLst>
                <a:ext uri="{FF2B5EF4-FFF2-40B4-BE49-F238E27FC236}">
                  <a16:creationId xmlns:a16="http://schemas.microsoft.com/office/drawing/2014/main" id="{EBC31E76-F2B2-454F-BBFC-A115B27BE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2730" y="209657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0">
              <a:extLst>
                <a:ext uri="{FF2B5EF4-FFF2-40B4-BE49-F238E27FC236}">
                  <a16:creationId xmlns:a16="http://schemas.microsoft.com/office/drawing/2014/main" id="{CD1E39F5-517F-4FB4-B6E3-8661AE68A3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97493" y="229412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2">
              <a:extLst>
                <a:ext uri="{FF2B5EF4-FFF2-40B4-BE49-F238E27FC236}">
                  <a16:creationId xmlns:a16="http://schemas.microsoft.com/office/drawing/2014/main" id="{F6E74EE7-1C15-4D67-9E0E-60DEEBFC8D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6832" y="112397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3">
              <a:extLst>
                <a:ext uri="{FF2B5EF4-FFF2-40B4-BE49-F238E27FC236}">
                  <a16:creationId xmlns:a16="http://schemas.microsoft.com/office/drawing/2014/main" id="{DC724259-E16E-4FED-B2AE-296E7CD88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0519" y="91140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6">
              <a:extLst>
                <a:ext uri="{FF2B5EF4-FFF2-40B4-BE49-F238E27FC236}">
                  <a16:creationId xmlns:a16="http://schemas.microsoft.com/office/drawing/2014/main" id="{6195E442-527A-4CF5-93F3-BB083532F5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7743" y="139511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7">
              <a:extLst>
                <a:ext uri="{FF2B5EF4-FFF2-40B4-BE49-F238E27FC236}">
                  <a16:creationId xmlns:a16="http://schemas.microsoft.com/office/drawing/2014/main" id="{E839AB7F-0850-48D7-A3C6-9E60E7192F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8219" y="1832215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8">
              <a:extLst>
                <a:ext uri="{FF2B5EF4-FFF2-40B4-BE49-F238E27FC236}">
                  <a16:creationId xmlns:a16="http://schemas.microsoft.com/office/drawing/2014/main" id="{F5E5B1DD-F976-4241-842E-9D9F83DFF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5303" y="160962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30">
              <a:extLst>
                <a:ext uri="{FF2B5EF4-FFF2-40B4-BE49-F238E27FC236}">
                  <a16:creationId xmlns:a16="http://schemas.microsoft.com/office/drawing/2014/main" id="{7D023F05-82E9-4C08-802E-77DC9B3EA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0553" y="1152725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43">
              <a:extLst>
                <a:ext uri="{FF2B5EF4-FFF2-40B4-BE49-F238E27FC236}">
                  <a16:creationId xmlns:a16="http://schemas.microsoft.com/office/drawing/2014/main" id="{F675566A-658F-491A-802A-003D3D444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34545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51">
              <a:extLst>
                <a:ext uri="{FF2B5EF4-FFF2-40B4-BE49-F238E27FC236}">
                  <a16:creationId xmlns:a16="http://schemas.microsoft.com/office/drawing/2014/main" id="{CC18CA8E-1DBE-4573-855B-75D368825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7514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2">
              <a:extLst>
                <a:ext uri="{FF2B5EF4-FFF2-40B4-BE49-F238E27FC236}">
                  <a16:creationId xmlns:a16="http://schemas.microsoft.com/office/drawing/2014/main" id="{3157129A-1DD3-48F8-85A0-69905D468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4519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3">
              <a:extLst>
                <a:ext uri="{FF2B5EF4-FFF2-40B4-BE49-F238E27FC236}">
                  <a16:creationId xmlns:a16="http://schemas.microsoft.com/office/drawing/2014/main" id="{6B65698B-DC7D-446A-A247-6F7D88A064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600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4">
              <a:extLst>
                <a:ext uri="{FF2B5EF4-FFF2-40B4-BE49-F238E27FC236}">
                  <a16:creationId xmlns:a16="http://schemas.microsoft.com/office/drawing/2014/main" id="{FA0728B2-90D9-43A1-B418-14612E24B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447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5">
              <a:extLst>
                <a:ext uri="{FF2B5EF4-FFF2-40B4-BE49-F238E27FC236}">
                  <a16:creationId xmlns:a16="http://schemas.microsoft.com/office/drawing/2014/main" id="{4B0C26F0-E75A-4485-AD17-BABCAED4E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460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6">
              <a:extLst>
                <a:ext uri="{FF2B5EF4-FFF2-40B4-BE49-F238E27FC236}">
                  <a16:creationId xmlns:a16="http://schemas.microsoft.com/office/drawing/2014/main" id="{96532DE5-7591-4DED-B949-B70AE3D79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156" y="2293440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57">
              <a:extLst>
                <a:ext uri="{FF2B5EF4-FFF2-40B4-BE49-F238E27FC236}">
                  <a16:creationId xmlns:a16="http://schemas.microsoft.com/office/drawing/2014/main" id="{7DB883B4-01A0-42FA-A243-9E53FCAA11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609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59">
              <a:extLst>
                <a:ext uri="{FF2B5EF4-FFF2-40B4-BE49-F238E27FC236}">
                  <a16:creationId xmlns:a16="http://schemas.microsoft.com/office/drawing/2014/main" id="{9698EFF7-8188-42E8-BB20-BD2D40575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1059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60">
              <a:extLst>
                <a:ext uri="{FF2B5EF4-FFF2-40B4-BE49-F238E27FC236}">
                  <a16:creationId xmlns:a16="http://schemas.microsoft.com/office/drawing/2014/main" id="{081B0E4A-5FB0-43E8-95C3-4EC0ADF2FF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6290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61">
              <a:extLst>
                <a:ext uri="{FF2B5EF4-FFF2-40B4-BE49-F238E27FC236}">
                  <a16:creationId xmlns:a16="http://schemas.microsoft.com/office/drawing/2014/main" id="{A339BD7D-EC40-4443-8CFA-8D3DF4C25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2587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8">
              <a:extLst>
                <a:ext uri="{FF2B5EF4-FFF2-40B4-BE49-F238E27FC236}">
                  <a16:creationId xmlns:a16="http://schemas.microsoft.com/office/drawing/2014/main" id="{8AD1C269-5284-4F4D-9EBB-C2217DE5A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1825" y="72104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79">
              <a:extLst>
                <a:ext uri="{FF2B5EF4-FFF2-40B4-BE49-F238E27FC236}">
                  <a16:creationId xmlns:a16="http://schemas.microsoft.com/office/drawing/2014/main" id="{599C3A6C-CB3F-4D43-B5D6-258ACB23BD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4197" y="95208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80">
              <a:extLst>
                <a:ext uri="{FF2B5EF4-FFF2-40B4-BE49-F238E27FC236}">
                  <a16:creationId xmlns:a16="http://schemas.microsoft.com/office/drawing/2014/main" id="{5736C046-B176-4610-9950-4C053EC55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856" y="1189882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1">
              <a:extLst>
                <a:ext uri="{FF2B5EF4-FFF2-40B4-BE49-F238E27FC236}">
                  <a16:creationId xmlns:a16="http://schemas.microsoft.com/office/drawing/2014/main" id="{384C74DE-FCCF-41C6-B422-E31F079A9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1906" y="2202936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2">
              <a:extLst>
                <a:ext uri="{FF2B5EF4-FFF2-40B4-BE49-F238E27FC236}">
                  <a16:creationId xmlns:a16="http://schemas.microsoft.com/office/drawing/2014/main" id="{139EC455-9465-4F89-8D6F-5FDEC518E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742" y="198048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3">
              <a:extLst>
                <a:ext uri="{FF2B5EF4-FFF2-40B4-BE49-F238E27FC236}">
                  <a16:creationId xmlns:a16="http://schemas.microsoft.com/office/drawing/2014/main" id="{B9B9BADD-2E4B-4791-8128-08FE935CF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2299" y="166569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4">
              <a:extLst>
                <a:ext uri="{FF2B5EF4-FFF2-40B4-BE49-F238E27FC236}">
                  <a16:creationId xmlns:a16="http://schemas.microsoft.com/office/drawing/2014/main" id="{387DE8E3-9546-4A48-B98C-96912191E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3315" y="516456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6">
              <a:extLst>
                <a:ext uri="{FF2B5EF4-FFF2-40B4-BE49-F238E27FC236}">
                  <a16:creationId xmlns:a16="http://schemas.microsoft.com/office/drawing/2014/main" id="{295D9BC8-27BC-415A-B7DE-88AB14543D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3284" y="17044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89">
              <a:extLst>
                <a:ext uri="{FF2B5EF4-FFF2-40B4-BE49-F238E27FC236}">
                  <a16:creationId xmlns:a16="http://schemas.microsoft.com/office/drawing/2014/main" id="{C0897910-E9F8-416F-A874-F24204DB3E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087" y="145334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90">
              <a:extLst>
                <a:ext uri="{FF2B5EF4-FFF2-40B4-BE49-F238E27FC236}">
                  <a16:creationId xmlns:a16="http://schemas.microsoft.com/office/drawing/2014/main" id="{3D8C165A-C5DB-46F7-8D66-4CF5B57D6C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5939" y="207625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5">
              <a:extLst>
                <a:ext uri="{FF2B5EF4-FFF2-40B4-BE49-F238E27FC236}">
                  <a16:creationId xmlns:a16="http://schemas.microsoft.com/office/drawing/2014/main" id="{15F07EC9-2DA0-408B-BF68-363635BEA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9346" y="1981944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6">
              <a:extLst>
                <a:ext uri="{FF2B5EF4-FFF2-40B4-BE49-F238E27FC236}">
                  <a16:creationId xmlns:a16="http://schemas.microsoft.com/office/drawing/2014/main" id="{581FDCD0-A0CD-47F5-9D68-760361DCB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8983" y="58906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7">
              <a:extLst>
                <a:ext uri="{FF2B5EF4-FFF2-40B4-BE49-F238E27FC236}">
                  <a16:creationId xmlns:a16="http://schemas.microsoft.com/office/drawing/2014/main" id="{B968F0B3-E661-4761-BB28-CB8F60D80A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4748" y="2269014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8">
              <a:extLst>
                <a:ext uri="{FF2B5EF4-FFF2-40B4-BE49-F238E27FC236}">
                  <a16:creationId xmlns:a16="http://schemas.microsoft.com/office/drawing/2014/main" id="{46DA3DE2-8A2C-4B02-8179-EB38E674CE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6654" y="119891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9">
              <a:extLst>
                <a:ext uri="{FF2B5EF4-FFF2-40B4-BE49-F238E27FC236}">
                  <a16:creationId xmlns:a16="http://schemas.microsoft.com/office/drawing/2014/main" id="{85FF813E-1B10-4199-949C-6436C606DE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851" y="1700235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10">
              <a:extLst>
                <a:ext uri="{FF2B5EF4-FFF2-40B4-BE49-F238E27FC236}">
                  <a16:creationId xmlns:a16="http://schemas.microsoft.com/office/drawing/2014/main" id="{D20A7120-0DC2-43EB-91AB-D4DADD08E5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7" y="341230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11">
              <a:extLst>
                <a:ext uri="{FF2B5EF4-FFF2-40B4-BE49-F238E27FC236}">
                  <a16:creationId xmlns:a16="http://schemas.microsoft.com/office/drawing/2014/main" id="{6999B0BD-B7C1-4042-9A0F-62A6A81E6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7906" y="142873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2">
              <a:extLst>
                <a:ext uri="{FF2B5EF4-FFF2-40B4-BE49-F238E27FC236}">
                  <a16:creationId xmlns:a16="http://schemas.microsoft.com/office/drawing/2014/main" id="{3B6EF6BD-9E52-458F-AFFA-B7726259E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7409" y="91007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5">
              <a:extLst>
                <a:ext uri="{FF2B5EF4-FFF2-40B4-BE49-F238E27FC236}">
                  <a16:creationId xmlns:a16="http://schemas.microsoft.com/office/drawing/2014/main" id="{7E63FBA4-1750-49A1-B9D5-091A02760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3378" y="27651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6">
              <a:extLst>
                <a:ext uri="{FF2B5EF4-FFF2-40B4-BE49-F238E27FC236}">
                  <a16:creationId xmlns:a16="http://schemas.microsoft.com/office/drawing/2014/main" id="{3059B7D2-A9FC-4A24-B509-049675FA8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4905" y="510935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7">
              <a:extLst>
                <a:ext uri="{FF2B5EF4-FFF2-40B4-BE49-F238E27FC236}">
                  <a16:creationId xmlns:a16="http://schemas.microsoft.com/office/drawing/2014/main" id="{9B2CEDD1-830D-4D21-B701-434EA5FF5D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3335" y="247888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8">
              <a:extLst>
                <a:ext uri="{FF2B5EF4-FFF2-40B4-BE49-F238E27FC236}">
                  <a16:creationId xmlns:a16="http://schemas.microsoft.com/office/drawing/2014/main" id="{66E60508-E7D2-4B84-ABFC-1AB8FB1B34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1783" y="481031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9">
              <a:extLst>
                <a:ext uri="{FF2B5EF4-FFF2-40B4-BE49-F238E27FC236}">
                  <a16:creationId xmlns:a16="http://schemas.microsoft.com/office/drawing/2014/main" id="{6AA2FA08-59F6-46FF-A605-E00FED276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9921" y="4529838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1">
              <a:extLst>
                <a:ext uri="{FF2B5EF4-FFF2-40B4-BE49-F238E27FC236}">
                  <a16:creationId xmlns:a16="http://schemas.microsoft.com/office/drawing/2014/main" id="{73CB4207-8AC7-4FEA-903A-3E7ED7429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0282" y="4268606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2">
              <a:extLst>
                <a:ext uri="{FF2B5EF4-FFF2-40B4-BE49-F238E27FC236}">
                  <a16:creationId xmlns:a16="http://schemas.microsoft.com/office/drawing/2014/main" id="{BF0BA9F8-9AAF-4061-8D6D-CC9551243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2058" y="37661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3">
              <a:extLst>
                <a:ext uri="{FF2B5EF4-FFF2-40B4-BE49-F238E27FC236}">
                  <a16:creationId xmlns:a16="http://schemas.microsoft.com/office/drawing/2014/main" id="{574C9FF2-3B91-4DC2-A359-34F12CB964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6523" y="317009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4">
              <a:extLst>
                <a:ext uri="{FF2B5EF4-FFF2-40B4-BE49-F238E27FC236}">
                  <a16:creationId xmlns:a16="http://schemas.microsoft.com/office/drawing/2014/main" id="{F142FE40-0F82-41A5-A4DA-B52E946E93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7163" y="3410025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6">
              <a:extLst>
                <a:ext uri="{FF2B5EF4-FFF2-40B4-BE49-F238E27FC236}">
                  <a16:creationId xmlns:a16="http://schemas.microsoft.com/office/drawing/2014/main" id="{DFC20688-E894-4035-9B71-5CB78D174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00898" y="40091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7">
              <a:extLst>
                <a:ext uri="{FF2B5EF4-FFF2-40B4-BE49-F238E27FC236}">
                  <a16:creationId xmlns:a16="http://schemas.microsoft.com/office/drawing/2014/main" id="{022D4DFB-B525-4CE2-A0D1-4DBEC71C30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35877" y="542184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21">
              <a:extLst>
                <a:ext uri="{FF2B5EF4-FFF2-40B4-BE49-F238E27FC236}">
                  <a16:creationId xmlns:a16="http://schemas.microsoft.com/office/drawing/2014/main" id="{54B480BB-DE93-48F4-81B7-D787B1FEA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83868" y="573299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25">
              <a:extLst>
                <a:ext uri="{FF2B5EF4-FFF2-40B4-BE49-F238E27FC236}">
                  <a16:creationId xmlns:a16="http://schemas.microsoft.com/office/drawing/2014/main" id="{69099E0B-AABE-450F-A492-7E0D186A9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529" y="6498261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9">
              <a:extLst>
                <a:ext uri="{FF2B5EF4-FFF2-40B4-BE49-F238E27FC236}">
                  <a16:creationId xmlns:a16="http://schemas.microsoft.com/office/drawing/2014/main" id="{6D007DF7-2892-404C-8F08-82AC94D5C3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751" y="5971706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31">
              <a:extLst>
                <a:ext uri="{FF2B5EF4-FFF2-40B4-BE49-F238E27FC236}">
                  <a16:creationId xmlns:a16="http://schemas.microsoft.com/office/drawing/2014/main" id="{4F86E75C-03E3-4FFD-81E4-F2196341D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3452" y="628112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32">
              <a:extLst>
                <a:ext uri="{FF2B5EF4-FFF2-40B4-BE49-F238E27FC236}">
                  <a16:creationId xmlns:a16="http://schemas.microsoft.com/office/drawing/2014/main" id="{DF9DDBD7-46CA-4E74-A722-F7F51A9FB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4632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33">
              <a:extLst>
                <a:ext uri="{FF2B5EF4-FFF2-40B4-BE49-F238E27FC236}">
                  <a16:creationId xmlns:a16="http://schemas.microsoft.com/office/drawing/2014/main" id="{11D41F0A-3EB1-42EC-BE86-4EF3E3A18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545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34">
              <a:extLst>
                <a:ext uri="{FF2B5EF4-FFF2-40B4-BE49-F238E27FC236}">
                  <a16:creationId xmlns:a16="http://schemas.microsoft.com/office/drawing/2014/main" id="{E84AC2F5-0F20-4CE5-8F7E-41ABF03A7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8475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35">
              <a:extLst>
                <a:ext uri="{FF2B5EF4-FFF2-40B4-BE49-F238E27FC236}">
                  <a16:creationId xmlns:a16="http://schemas.microsoft.com/office/drawing/2014/main" id="{B3CBC921-3741-437E-92E3-8D6EBF0AA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127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36">
              <a:extLst>
                <a:ext uri="{FF2B5EF4-FFF2-40B4-BE49-F238E27FC236}">
                  <a16:creationId xmlns:a16="http://schemas.microsoft.com/office/drawing/2014/main" id="{BB778E76-0BD9-42A1-AF0D-CA1D187C3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37">
              <a:extLst>
                <a:ext uri="{FF2B5EF4-FFF2-40B4-BE49-F238E27FC236}">
                  <a16:creationId xmlns:a16="http://schemas.microsoft.com/office/drawing/2014/main" id="{497E9CB4-8567-43B0-B984-A222A0BBB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8030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38">
              <a:extLst>
                <a:ext uri="{FF2B5EF4-FFF2-40B4-BE49-F238E27FC236}">
                  <a16:creationId xmlns:a16="http://schemas.microsoft.com/office/drawing/2014/main" id="{8A075B77-2FF2-49F2-888E-92C626DE47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699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39">
              <a:extLst>
                <a:ext uri="{FF2B5EF4-FFF2-40B4-BE49-F238E27FC236}">
                  <a16:creationId xmlns:a16="http://schemas.microsoft.com/office/drawing/2014/main" id="{4A30050C-CC3B-4C58-B025-BCF03434F2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7807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40">
              <a:extLst>
                <a:ext uri="{FF2B5EF4-FFF2-40B4-BE49-F238E27FC236}">
                  <a16:creationId xmlns:a16="http://schemas.microsoft.com/office/drawing/2014/main" id="{6DF7E794-27F0-4F6E-9E76-4325CAEAD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2771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41">
              <a:extLst>
                <a:ext uri="{FF2B5EF4-FFF2-40B4-BE49-F238E27FC236}">
                  <a16:creationId xmlns:a16="http://schemas.microsoft.com/office/drawing/2014/main" id="{E47FC71D-BC05-4202-91A5-27E5E49EE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42">
              <a:extLst>
                <a:ext uri="{FF2B5EF4-FFF2-40B4-BE49-F238E27FC236}">
                  <a16:creationId xmlns:a16="http://schemas.microsoft.com/office/drawing/2014/main" id="{F431A2A4-8033-4E46-AEEB-281E79D6C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4432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44">
              <a:extLst>
                <a:ext uri="{FF2B5EF4-FFF2-40B4-BE49-F238E27FC236}">
                  <a16:creationId xmlns:a16="http://schemas.microsoft.com/office/drawing/2014/main" id="{C358C8FA-D6A5-4DC4-B535-4D527270BF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8222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45">
              <a:extLst>
                <a:ext uri="{FF2B5EF4-FFF2-40B4-BE49-F238E27FC236}">
                  <a16:creationId xmlns:a16="http://schemas.microsoft.com/office/drawing/2014/main" id="{A3F521D6-97F7-4FF9-BD89-98785F6AA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6071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46">
              <a:extLst>
                <a:ext uri="{FF2B5EF4-FFF2-40B4-BE49-F238E27FC236}">
                  <a16:creationId xmlns:a16="http://schemas.microsoft.com/office/drawing/2014/main" id="{7F7BC4C8-E052-486C-8D7F-E55EF8D47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130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47">
              <a:extLst>
                <a:ext uri="{FF2B5EF4-FFF2-40B4-BE49-F238E27FC236}">
                  <a16:creationId xmlns:a16="http://schemas.microsoft.com/office/drawing/2014/main" id="{0892EB2A-9B83-4CC5-800A-2F321D3F9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3275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48">
              <a:extLst>
                <a:ext uri="{FF2B5EF4-FFF2-40B4-BE49-F238E27FC236}">
                  <a16:creationId xmlns:a16="http://schemas.microsoft.com/office/drawing/2014/main" id="{49928446-90FF-4A85-98A9-D353B3ED11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8532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49">
              <a:extLst>
                <a:ext uri="{FF2B5EF4-FFF2-40B4-BE49-F238E27FC236}">
                  <a16:creationId xmlns:a16="http://schemas.microsoft.com/office/drawing/2014/main" id="{BD684ADC-EDA7-467F-AB07-A742F1659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7146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62">
              <a:extLst>
                <a:ext uri="{FF2B5EF4-FFF2-40B4-BE49-F238E27FC236}">
                  <a16:creationId xmlns:a16="http://schemas.microsoft.com/office/drawing/2014/main" id="{C240D6FF-1D2D-40A7-A226-1FAB25EFD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8964" y="2950571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63">
              <a:extLst>
                <a:ext uri="{FF2B5EF4-FFF2-40B4-BE49-F238E27FC236}">
                  <a16:creationId xmlns:a16="http://schemas.microsoft.com/office/drawing/2014/main" id="{90AC9A4A-7A7E-4D36-B9D8-ED5559667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0322" y="4089184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64">
              <a:extLst>
                <a:ext uri="{FF2B5EF4-FFF2-40B4-BE49-F238E27FC236}">
                  <a16:creationId xmlns:a16="http://schemas.microsoft.com/office/drawing/2014/main" id="{8D6661AF-EC22-4B33-A86C-81FAEA66D5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273" y="26822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65">
              <a:extLst>
                <a:ext uri="{FF2B5EF4-FFF2-40B4-BE49-F238E27FC236}">
                  <a16:creationId xmlns:a16="http://schemas.microsoft.com/office/drawing/2014/main" id="{7FA679C8-42CF-4923-90BE-EE0B9CD8C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904" y="382627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66">
              <a:extLst>
                <a:ext uri="{FF2B5EF4-FFF2-40B4-BE49-F238E27FC236}">
                  <a16:creationId xmlns:a16="http://schemas.microsoft.com/office/drawing/2014/main" id="{6F884D98-891A-4226-A084-4AB89C92CF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86" y="53727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67">
              <a:extLst>
                <a:ext uri="{FF2B5EF4-FFF2-40B4-BE49-F238E27FC236}">
                  <a16:creationId xmlns:a16="http://schemas.microsoft.com/office/drawing/2014/main" id="{37B1F89E-124E-4968-84E1-671B942299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56866" y="4588736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68">
              <a:extLst>
                <a:ext uri="{FF2B5EF4-FFF2-40B4-BE49-F238E27FC236}">
                  <a16:creationId xmlns:a16="http://schemas.microsoft.com/office/drawing/2014/main" id="{FAE1F701-BF2B-4D0F-B467-00C1394378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4254" y="324599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69">
              <a:extLst>
                <a:ext uri="{FF2B5EF4-FFF2-40B4-BE49-F238E27FC236}">
                  <a16:creationId xmlns:a16="http://schemas.microsoft.com/office/drawing/2014/main" id="{B2D81236-21F5-418D-BFE3-50F2D100D6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63511" y="5654959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70">
              <a:extLst>
                <a:ext uri="{FF2B5EF4-FFF2-40B4-BE49-F238E27FC236}">
                  <a16:creationId xmlns:a16="http://schemas.microsoft.com/office/drawing/2014/main" id="{4552754C-AA2F-4F17-A3D6-2362BECDD6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27724" y="624670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71">
              <a:extLst>
                <a:ext uri="{FF2B5EF4-FFF2-40B4-BE49-F238E27FC236}">
                  <a16:creationId xmlns:a16="http://schemas.microsoft.com/office/drawing/2014/main" id="{4B54FE8A-AF03-4D31-9F7A-B326DCFDA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5054" y="513430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72">
              <a:extLst>
                <a:ext uri="{FF2B5EF4-FFF2-40B4-BE49-F238E27FC236}">
                  <a16:creationId xmlns:a16="http://schemas.microsoft.com/office/drawing/2014/main" id="{55A7BF47-7173-4F40-987B-3C4C73DB1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1791" y="490745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73">
              <a:extLst>
                <a:ext uri="{FF2B5EF4-FFF2-40B4-BE49-F238E27FC236}">
                  <a16:creationId xmlns:a16="http://schemas.microsoft.com/office/drawing/2014/main" id="{30EA72D5-89DC-4BA9-937E-1C3025521C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64" y="4407815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74">
              <a:extLst>
                <a:ext uri="{FF2B5EF4-FFF2-40B4-BE49-F238E27FC236}">
                  <a16:creationId xmlns:a16="http://schemas.microsoft.com/office/drawing/2014/main" id="{834CF9D2-B3C0-4037-91B6-AD10E32AE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616" y="598809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75">
              <a:extLst>
                <a:ext uri="{FF2B5EF4-FFF2-40B4-BE49-F238E27FC236}">
                  <a16:creationId xmlns:a16="http://schemas.microsoft.com/office/drawing/2014/main" id="{77B113A7-C692-4BB0-B1F9-5AE5779ECE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625" y="2442495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77">
              <a:extLst>
                <a:ext uri="{FF2B5EF4-FFF2-40B4-BE49-F238E27FC236}">
                  <a16:creationId xmlns:a16="http://schemas.microsoft.com/office/drawing/2014/main" id="{A8FF0AA2-0FB1-4A47-A2A0-BC65FF9B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871" y="360677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85">
              <a:extLst>
                <a:ext uri="{FF2B5EF4-FFF2-40B4-BE49-F238E27FC236}">
                  <a16:creationId xmlns:a16="http://schemas.microsoft.com/office/drawing/2014/main" id="{034B4675-77A4-4E03-8E45-B275FE480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1130" y="6434597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87">
              <a:extLst>
                <a:ext uri="{FF2B5EF4-FFF2-40B4-BE49-F238E27FC236}">
                  <a16:creationId xmlns:a16="http://schemas.microsoft.com/office/drawing/2014/main" id="{3E984A0C-F1CA-40FB-A8AA-3593725CE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18609" y="6657631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88">
              <a:extLst>
                <a:ext uri="{FF2B5EF4-FFF2-40B4-BE49-F238E27FC236}">
                  <a16:creationId xmlns:a16="http://schemas.microsoft.com/office/drawing/2014/main" id="{8763E62E-6C18-4AD1-84CB-539494478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9170" y="5704047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91">
              <a:extLst>
                <a:ext uri="{FF2B5EF4-FFF2-40B4-BE49-F238E27FC236}">
                  <a16:creationId xmlns:a16="http://schemas.microsoft.com/office/drawing/2014/main" id="{665D98A0-020A-45C4-9326-DECC5D11C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8166" y="276408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92">
              <a:extLst>
                <a:ext uri="{FF2B5EF4-FFF2-40B4-BE49-F238E27FC236}">
                  <a16:creationId xmlns:a16="http://schemas.microsoft.com/office/drawing/2014/main" id="{4C513513-3753-41D5-AE5C-2787B96BC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7206" y="2420506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93">
              <a:extLst>
                <a:ext uri="{FF2B5EF4-FFF2-40B4-BE49-F238E27FC236}">
                  <a16:creationId xmlns:a16="http://schemas.microsoft.com/office/drawing/2014/main" id="{B108E7BE-19F2-481A-8926-0CA4C9AA3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8" y="3285274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94">
              <a:extLst>
                <a:ext uri="{FF2B5EF4-FFF2-40B4-BE49-F238E27FC236}">
                  <a16:creationId xmlns:a16="http://schemas.microsoft.com/office/drawing/2014/main" id="{526C77B6-C8BC-4523-988E-058128359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1814" y="5367453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95">
              <a:extLst>
                <a:ext uri="{FF2B5EF4-FFF2-40B4-BE49-F238E27FC236}">
                  <a16:creationId xmlns:a16="http://schemas.microsoft.com/office/drawing/2014/main" id="{A2681283-D368-4D26-BF11-1051FB1DD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0165" y="3055861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96">
              <a:extLst>
                <a:ext uri="{FF2B5EF4-FFF2-40B4-BE49-F238E27FC236}">
                  <a16:creationId xmlns:a16="http://schemas.microsoft.com/office/drawing/2014/main" id="{AFA19F31-2B26-4A72-8630-DB4FBEAE8A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5551" y="3575426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97">
              <a:extLst>
                <a:ext uri="{FF2B5EF4-FFF2-40B4-BE49-F238E27FC236}">
                  <a16:creationId xmlns:a16="http://schemas.microsoft.com/office/drawing/2014/main" id="{B432C349-FBA8-44D9-9FCC-ED7778838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54863" y="4784277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98">
              <a:extLst>
                <a:ext uri="{FF2B5EF4-FFF2-40B4-BE49-F238E27FC236}">
                  <a16:creationId xmlns:a16="http://schemas.microsoft.com/office/drawing/2014/main" id="{78937E61-7C59-4AF3-821D-C0E645415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7348" y="4265818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99">
              <a:extLst>
                <a:ext uri="{FF2B5EF4-FFF2-40B4-BE49-F238E27FC236}">
                  <a16:creationId xmlns:a16="http://schemas.microsoft.com/office/drawing/2014/main" id="{9FDBD2DC-1468-4B84-B2F9-8028ACA53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40243" y="447367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00">
              <a:extLst>
                <a:ext uri="{FF2B5EF4-FFF2-40B4-BE49-F238E27FC236}">
                  <a16:creationId xmlns:a16="http://schemas.microsoft.com/office/drawing/2014/main" id="{F274C562-1229-40FE-9D9B-72D9960D6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9752" y="38942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01">
              <a:extLst>
                <a:ext uri="{FF2B5EF4-FFF2-40B4-BE49-F238E27FC236}">
                  <a16:creationId xmlns:a16="http://schemas.microsoft.com/office/drawing/2014/main" id="{BE3CB848-0761-4183-B2F1-63D784BA16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4469" y="510246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02">
              <a:extLst>
                <a:ext uri="{FF2B5EF4-FFF2-40B4-BE49-F238E27FC236}">
                  <a16:creationId xmlns:a16="http://schemas.microsoft.com/office/drawing/2014/main" id="{16CA440A-6903-4315-9413-30A4AE6DA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0648" y="5662850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03">
              <a:extLst>
                <a:ext uri="{FF2B5EF4-FFF2-40B4-BE49-F238E27FC236}">
                  <a16:creationId xmlns:a16="http://schemas.microsoft.com/office/drawing/2014/main" id="{CE284464-CDAB-424D-9D34-8A04B0320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73556" y="593327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04">
              <a:extLst>
                <a:ext uri="{FF2B5EF4-FFF2-40B4-BE49-F238E27FC236}">
                  <a16:creationId xmlns:a16="http://schemas.microsoft.com/office/drawing/2014/main" id="{AECA7896-3703-4987-AA13-B93DF6131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9016" y="246418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13">
              <a:extLst>
                <a:ext uri="{FF2B5EF4-FFF2-40B4-BE49-F238E27FC236}">
                  <a16:creationId xmlns:a16="http://schemas.microsoft.com/office/drawing/2014/main" id="{0F6330AC-AF8E-4055-B580-B9A213DFE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0357" y="4852103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14">
              <a:extLst>
                <a:ext uri="{FF2B5EF4-FFF2-40B4-BE49-F238E27FC236}">
                  <a16:creationId xmlns:a16="http://schemas.microsoft.com/office/drawing/2014/main" id="{BF854C00-5C5A-4FE3-A4E6-173485EC1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3761" y="361841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15">
              <a:extLst>
                <a:ext uri="{FF2B5EF4-FFF2-40B4-BE49-F238E27FC236}">
                  <a16:creationId xmlns:a16="http://schemas.microsoft.com/office/drawing/2014/main" id="{85FE403F-3465-400E-B694-F2166EF6EA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8048" y="428127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17">
              <a:extLst>
                <a:ext uri="{FF2B5EF4-FFF2-40B4-BE49-F238E27FC236}">
                  <a16:creationId xmlns:a16="http://schemas.microsoft.com/office/drawing/2014/main" id="{1FF1B2BA-1E3A-4E9D-90B2-6C3EA032D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5365" y="597695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18">
              <a:extLst>
                <a:ext uri="{FF2B5EF4-FFF2-40B4-BE49-F238E27FC236}">
                  <a16:creationId xmlns:a16="http://schemas.microsoft.com/office/drawing/2014/main" id="{05EA235D-D93C-442F-A9F2-222AAEC81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14781" y="655463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19">
              <a:extLst>
                <a:ext uri="{FF2B5EF4-FFF2-40B4-BE49-F238E27FC236}">
                  <a16:creationId xmlns:a16="http://schemas.microsoft.com/office/drawing/2014/main" id="{887A504D-D887-4C4E-ABC2-E7FC179A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01455" y="628626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8">
              <a:extLst>
                <a:ext uri="{FF2B5EF4-FFF2-40B4-BE49-F238E27FC236}">
                  <a16:creationId xmlns:a16="http://schemas.microsoft.com/office/drawing/2014/main" id="{277996E3-8200-4EAB-B893-41800B047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2287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8">
              <a:extLst>
                <a:ext uri="{FF2B5EF4-FFF2-40B4-BE49-F238E27FC236}">
                  <a16:creationId xmlns:a16="http://schemas.microsoft.com/office/drawing/2014/main" id="{357B4F19-25C3-4118-828E-EE03FA92C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2464" y="9710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106">
              <a:extLst>
                <a:ext uri="{FF2B5EF4-FFF2-40B4-BE49-F238E27FC236}">
                  <a16:creationId xmlns:a16="http://schemas.microsoft.com/office/drawing/2014/main" id="{C0C64B56-7C6B-48D4-9496-6734B141A5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1618" y="671409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5E34A567-2FD3-4F30-A3A9-7C66159B4B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706999" y="-698551"/>
            <a:ext cx="5415236" cy="769079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A9FB213-4EF8-41E5-A9DD-9BD3DAC40A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070" y="3952946"/>
            <a:ext cx="4363590" cy="243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61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2E702296-C979-4148-99DB-E5913F81F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8E87DB1D-B02B-4C4E-8F5E-7B712D794C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6EFC605-DB8B-43A5-A9F2-C825C8084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58854" y="-6098"/>
            <a:ext cx="1302103" cy="1413043"/>
            <a:chOff x="10658854" y="-6098"/>
            <a:chExt cx="1302103" cy="1413043"/>
          </a:xfrm>
        </p:grpSpPr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06353430-ED15-44BA-BB97-0124208F39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20842" y="152662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5">
              <a:extLst>
                <a:ext uri="{FF2B5EF4-FFF2-40B4-BE49-F238E27FC236}">
                  <a16:creationId xmlns:a16="http://schemas.microsoft.com/office/drawing/2014/main" id="{3EA11EB1-7E72-4D04-A59C-72F423A1E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24772" y="666859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FF6122C4-8F37-432C-A9E7-9DA5714121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28186" y="410116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59079479-644E-4200-A632-B0194C208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46212" y="2963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22">
              <a:extLst>
                <a:ext uri="{FF2B5EF4-FFF2-40B4-BE49-F238E27FC236}">
                  <a16:creationId xmlns:a16="http://schemas.microsoft.com/office/drawing/2014/main" id="{6F9595E9-DDC5-464F-83C7-8185246FF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83629" y="1063278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23">
              <a:extLst>
                <a:ext uri="{FF2B5EF4-FFF2-40B4-BE49-F238E27FC236}">
                  <a16:creationId xmlns:a16="http://schemas.microsoft.com/office/drawing/2014/main" id="{234BFD2E-3A1B-4D70-9FBC-6F4B92E36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32409" y="863264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6">
              <a:extLst>
                <a:ext uri="{FF2B5EF4-FFF2-40B4-BE49-F238E27FC236}">
                  <a16:creationId xmlns:a16="http://schemas.microsoft.com/office/drawing/2014/main" id="{A5C3834F-5BD2-4F27-8673-1B7F00E0D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05193" y="129104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30">
              <a:extLst>
                <a:ext uri="{FF2B5EF4-FFF2-40B4-BE49-F238E27FC236}">
                  <a16:creationId xmlns:a16="http://schemas.microsoft.com/office/drawing/2014/main" id="{D23F9EFA-6282-4261-90B0-71A1A4881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25927" y="1153146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43">
              <a:extLst>
                <a:ext uri="{FF2B5EF4-FFF2-40B4-BE49-F238E27FC236}">
                  <a16:creationId xmlns:a16="http://schemas.microsoft.com/office/drawing/2014/main" id="{41EB8B61-835B-438A-BF9A-49352F9406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9919" y="861035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1">
              <a:extLst>
                <a:ext uri="{FF2B5EF4-FFF2-40B4-BE49-F238E27FC236}">
                  <a16:creationId xmlns:a16="http://schemas.microsoft.com/office/drawing/2014/main" id="{8B25B405-2101-4B58-B7B4-D148F7F02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2888" y="1015451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2">
              <a:extLst>
                <a:ext uri="{FF2B5EF4-FFF2-40B4-BE49-F238E27FC236}">
                  <a16:creationId xmlns:a16="http://schemas.microsoft.com/office/drawing/2014/main" id="{168882BD-DBFC-42BD-9BD8-E3E75914F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9893" y="451020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53">
              <a:extLst>
                <a:ext uri="{FF2B5EF4-FFF2-40B4-BE49-F238E27FC236}">
                  <a16:creationId xmlns:a16="http://schemas.microsoft.com/office/drawing/2014/main" id="{BE512D1B-9016-444D-B00F-D9E41C238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0974" y="1254224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54">
              <a:extLst>
                <a:ext uri="{FF2B5EF4-FFF2-40B4-BE49-F238E27FC236}">
                  <a16:creationId xmlns:a16="http://schemas.microsoft.com/office/drawing/2014/main" id="{FBEA404E-757F-4816-B89E-EE36AF118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6821" y="614648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59">
              <a:extLst>
                <a:ext uri="{FF2B5EF4-FFF2-40B4-BE49-F238E27FC236}">
                  <a16:creationId xmlns:a16="http://schemas.microsoft.com/office/drawing/2014/main" id="{B5E907CD-32E6-4729-A51D-7421CE78C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6433" y="255923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78">
              <a:extLst>
                <a:ext uri="{FF2B5EF4-FFF2-40B4-BE49-F238E27FC236}">
                  <a16:creationId xmlns:a16="http://schemas.microsoft.com/office/drawing/2014/main" id="{3F56F6AB-648D-4799-BF64-DF3A8705C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47199" y="721463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79">
              <a:extLst>
                <a:ext uri="{FF2B5EF4-FFF2-40B4-BE49-F238E27FC236}">
                  <a16:creationId xmlns:a16="http://schemas.microsoft.com/office/drawing/2014/main" id="{03813FEC-4BCB-4585-BD90-B8F1A83FD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59571" y="952508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0">
              <a:extLst>
                <a:ext uri="{FF2B5EF4-FFF2-40B4-BE49-F238E27FC236}">
                  <a16:creationId xmlns:a16="http://schemas.microsoft.com/office/drawing/2014/main" id="{EB53E3D8-9B03-4F7B-A5E6-3D0EB8E0F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54230" y="1190303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4">
              <a:extLst>
                <a:ext uri="{FF2B5EF4-FFF2-40B4-BE49-F238E27FC236}">
                  <a16:creationId xmlns:a16="http://schemas.microsoft.com/office/drawing/2014/main" id="{89338059-A9E6-4588-9F7E-715746198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8689" y="516877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6">
              <a:extLst>
                <a:ext uri="{FF2B5EF4-FFF2-40B4-BE49-F238E27FC236}">
                  <a16:creationId xmlns:a16="http://schemas.microsoft.com/office/drawing/2014/main" id="{9EEB137A-57D8-42C0-8590-F756E1AB3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38658" y="170868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06">
              <a:extLst>
                <a:ext uri="{FF2B5EF4-FFF2-40B4-BE49-F238E27FC236}">
                  <a16:creationId xmlns:a16="http://schemas.microsoft.com/office/drawing/2014/main" id="{F7B8B07B-C5D4-4040-B386-9166818AC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74357" y="58948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08">
              <a:extLst>
                <a:ext uri="{FF2B5EF4-FFF2-40B4-BE49-F238E27FC236}">
                  <a16:creationId xmlns:a16="http://schemas.microsoft.com/office/drawing/2014/main" id="{836CD423-4303-402F-967C-4CE7483A5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9785" y="1102738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10">
              <a:extLst>
                <a:ext uri="{FF2B5EF4-FFF2-40B4-BE49-F238E27FC236}">
                  <a16:creationId xmlns:a16="http://schemas.microsoft.com/office/drawing/2014/main" id="{2DF98173-3103-4675-B2EA-1EF7EF636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081" y="341651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11">
              <a:extLst>
                <a:ext uri="{FF2B5EF4-FFF2-40B4-BE49-F238E27FC236}">
                  <a16:creationId xmlns:a16="http://schemas.microsoft.com/office/drawing/2014/main" id="{A53B9FBB-172C-422F-B206-0DCBE26D37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6505" y="1297711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12">
              <a:extLst>
                <a:ext uri="{FF2B5EF4-FFF2-40B4-BE49-F238E27FC236}">
                  <a16:creationId xmlns:a16="http://schemas.microsoft.com/office/drawing/2014/main" id="{0C4E9FFE-C663-4C89-9D06-77246B8195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2783" y="910497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23">
              <a:extLst>
                <a:ext uri="{FF2B5EF4-FFF2-40B4-BE49-F238E27FC236}">
                  <a16:creationId xmlns:a16="http://schemas.microsoft.com/office/drawing/2014/main" id="{0D34E13F-87F6-4F26-AB8A-B149161178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33793" y="214054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30">
              <a:extLst>
                <a:ext uri="{FF2B5EF4-FFF2-40B4-BE49-F238E27FC236}">
                  <a16:creationId xmlns:a16="http://schemas.microsoft.com/office/drawing/2014/main" id="{BA24335F-4922-4713-87A4-EAD5DE0B60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07014" y="503303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31">
              <a:extLst>
                <a:ext uri="{FF2B5EF4-FFF2-40B4-BE49-F238E27FC236}">
                  <a16:creationId xmlns:a16="http://schemas.microsoft.com/office/drawing/2014/main" id="{FE6B4CA4-E153-4C80-A6D1-582B22D8E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20832" y="1058290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35">
              <a:extLst>
                <a:ext uri="{FF2B5EF4-FFF2-40B4-BE49-F238E27FC236}">
                  <a16:creationId xmlns:a16="http://schemas.microsoft.com/office/drawing/2014/main" id="{154D434B-D017-44A0-AEE3-B34E0B812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08171" y="828632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41">
              <a:extLst>
                <a:ext uri="{FF2B5EF4-FFF2-40B4-BE49-F238E27FC236}">
                  <a16:creationId xmlns:a16="http://schemas.microsoft.com/office/drawing/2014/main" id="{92809D41-9A37-41C9-9969-7E80CBA20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58486" y="1194032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75">
              <a:extLst>
                <a:ext uri="{FF2B5EF4-FFF2-40B4-BE49-F238E27FC236}">
                  <a16:creationId xmlns:a16="http://schemas.microsoft.com/office/drawing/2014/main" id="{9B67623F-8C93-4E7B-AB12-C9565805A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57540" y="18980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">
              <a:extLst>
                <a:ext uri="{FF2B5EF4-FFF2-40B4-BE49-F238E27FC236}">
                  <a16:creationId xmlns:a16="http://schemas.microsoft.com/office/drawing/2014/main" id="{07D5239B-717A-4DD3-A389-E1E258D1B2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661" y="35327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">
              <a:extLst>
                <a:ext uri="{FF2B5EF4-FFF2-40B4-BE49-F238E27FC236}">
                  <a16:creationId xmlns:a16="http://schemas.microsoft.com/office/drawing/2014/main" id="{637E5D32-BD9B-4FF4-8994-6FA67CE02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87838" y="9752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06">
              <a:extLst>
                <a:ext uri="{FF2B5EF4-FFF2-40B4-BE49-F238E27FC236}">
                  <a16:creationId xmlns:a16="http://schemas.microsoft.com/office/drawing/2014/main" id="{BD56D22E-F701-4DB6-9FDC-E693070D4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67088" y="1879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F7D0372-1380-4268-AB69-165835E1EC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80590" y="5615890"/>
            <a:ext cx="1288408" cy="1247792"/>
            <a:chOff x="10580590" y="5615890"/>
            <a:chExt cx="1288408" cy="1247792"/>
          </a:xfrm>
        </p:grpSpPr>
        <p:sp>
          <p:nvSpPr>
            <p:cNvPr id="108" name="Freeform 8">
              <a:extLst>
                <a:ext uri="{FF2B5EF4-FFF2-40B4-BE49-F238E27FC236}">
                  <a16:creationId xmlns:a16="http://schemas.microsoft.com/office/drawing/2014/main" id="{1D058D6D-4173-4358-9369-B0701B039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3595" y="668164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55">
              <a:extLst>
                <a:ext uri="{FF2B5EF4-FFF2-40B4-BE49-F238E27FC236}">
                  <a16:creationId xmlns:a16="http://schemas.microsoft.com/office/drawing/2014/main" id="{1C73A60C-AFBB-427C-A392-6FE6E426A2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58246" y="5646786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82">
              <a:extLst>
                <a:ext uri="{FF2B5EF4-FFF2-40B4-BE49-F238E27FC236}">
                  <a16:creationId xmlns:a16="http://schemas.microsoft.com/office/drawing/2014/main" id="{630E77DD-25E6-40CD-8127-A239D9322E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97973" y="5809440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5">
              <a:extLst>
                <a:ext uri="{FF2B5EF4-FFF2-40B4-BE49-F238E27FC236}">
                  <a16:creationId xmlns:a16="http://schemas.microsoft.com/office/drawing/2014/main" id="{7E9D066D-A670-4CBF-BCB8-2385149F83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9649" y="5935260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32">
              <a:extLst>
                <a:ext uri="{FF2B5EF4-FFF2-40B4-BE49-F238E27FC236}">
                  <a16:creationId xmlns:a16="http://schemas.microsoft.com/office/drawing/2014/main" id="{E019798F-5F48-4C1E-B1E4-6B906EEDD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04163" y="5894067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6">
              <a:extLst>
                <a:ext uri="{FF2B5EF4-FFF2-40B4-BE49-F238E27FC236}">
                  <a16:creationId xmlns:a16="http://schemas.microsoft.com/office/drawing/2014/main" id="{097533C2-3825-4A78-853F-D5878A0D36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71254" y="6520294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8">
              <a:extLst>
                <a:ext uri="{FF2B5EF4-FFF2-40B4-BE49-F238E27FC236}">
                  <a16:creationId xmlns:a16="http://schemas.microsoft.com/office/drawing/2014/main" id="{BDB0980A-F47F-4586-A26D-BC24FE2F6D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9356" y="667577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F6DC3C79-C888-4FFF-8A9A-44BA8AE78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15857" y="6175432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21">
              <a:extLst>
                <a:ext uri="{FF2B5EF4-FFF2-40B4-BE49-F238E27FC236}">
                  <a16:creationId xmlns:a16="http://schemas.microsoft.com/office/drawing/2014/main" id="{65FF04F5-D532-427B-B4AC-6C4B71116E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87316" y="5659620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25">
              <a:extLst>
                <a:ext uri="{FF2B5EF4-FFF2-40B4-BE49-F238E27FC236}">
                  <a16:creationId xmlns:a16="http://schemas.microsoft.com/office/drawing/2014/main" id="{C81C1B37-46DA-4377-86BB-E351E2F5A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0615" y="658930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9">
              <a:extLst>
                <a:ext uri="{FF2B5EF4-FFF2-40B4-BE49-F238E27FC236}">
                  <a16:creationId xmlns:a16="http://schemas.microsoft.com/office/drawing/2014/main" id="{F1D99972-C11E-4611-B264-03C694CD2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70278" y="5900347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31">
              <a:extLst>
                <a:ext uri="{FF2B5EF4-FFF2-40B4-BE49-F238E27FC236}">
                  <a16:creationId xmlns:a16="http://schemas.microsoft.com/office/drawing/2014/main" id="{B35307AC-32F4-4C23-B499-BF15051C5B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4008" y="6352160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36">
              <a:extLst>
                <a:ext uri="{FF2B5EF4-FFF2-40B4-BE49-F238E27FC236}">
                  <a16:creationId xmlns:a16="http://schemas.microsoft.com/office/drawing/2014/main" id="{1912F44A-70E7-41E5-893A-1BD9D81BE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638" y="6047123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38">
              <a:extLst>
                <a:ext uri="{FF2B5EF4-FFF2-40B4-BE49-F238E27FC236}">
                  <a16:creationId xmlns:a16="http://schemas.microsoft.com/office/drawing/2014/main" id="{66D2D546-31A8-4617-844B-B1A5F104C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67932" y="6765197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39">
              <a:extLst>
                <a:ext uri="{FF2B5EF4-FFF2-40B4-BE49-F238E27FC236}">
                  <a16:creationId xmlns:a16="http://schemas.microsoft.com/office/drawing/2014/main" id="{5A50B19A-856C-4D3E-A377-EF38A22F2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76612" y="6289018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41">
              <a:extLst>
                <a:ext uri="{FF2B5EF4-FFF2-40B4-BE49-F238E27FC236}">
                  <a16:creationId xmlns:a16="http://schemas.microsoft.com/office/drawing/2014/main" id="{1A83BB2B-A968-485A-BB70-81D5C4BB2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638" y="6279131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45">
              <a:extLst>
                <a:ext uri="{FF2B5EF4-FFF2-40B4-BE49-F238E27FC236}">
                  <a16:creationId xmlns:a16="http://schemas.microsoft.com/office/drawing/2014/main" id="{C9DE4F84-7A5F-4D72-878A-0F8EB171A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0634" y="5777517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49">
              <a:extLst>
                <a:ext uri="{FF2B5EF4-FFF2-40B4-BE49-F238E27FC236}">
                  <a16:creationId xmlns:a16="http://schemas.microsoft.com/office/drawing/2014/main" id="{43105480-312F-4472-A172-6AC25C3DA7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2520" y="6508346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70">
              <a:extLst>
                <a:ext uri="{FF2B5EF4-FFF2-40B4-BE49-F238E27FC236}">
                  <a16:creationId xmlns:a16="http://schemas.microsoft.com/office/drawing/2014/main" id="{4D9BBFEF-22D6-4057-AD57-757F1280F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7198" y="6140341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85">
              <a:extLst>
                <a:ext uri="{FF2B5EF4-FFF2-40B4-BE49-F238E27FC236}">
                  <a16:creationId xmlns:a16="http://schemas.microsoft.com/office/drawing/2014/main" id="{45ED753C-8059-4B4A-A313-F4017C539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6504" y="6512710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87">
              <a:extLst>
                <a:ext uri="{FF2B5EF4-FFF2-40B4-BE49-F238E27FC236}">
                  <a16:creationId xmlns:a16="http://schemas.microsoft.com/office/drawing/2014/main" id="{81FDDDD4-2F51-4DF0-AD8F-FF2FEB22C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3983" y="6658052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17">
              <a:extLst>
                <a:ext uri="{FF2B5EF4-FFF2-40B4-BE49-F238E27FC236}">
                  <a16:creationId xmlns:a16="http://schemas.microsoft.com/office/drawing/2014/main" id="{10472517-E175-4858-ACB4-7534938136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90501" y="587577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18">
              <a:extLst>
                <a:ext uri="{FF2B5EF4-FFF2-40B4-BE49-F238E27FC236}">
                  <a16:creationId xmlns:a16="http://schemas.microsoft.com/office/drawing/2014/main" id="{752215E9-B961-4CA1-ADF4-F9A8F039F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57099" y="6374256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19">
              <a:extLst>
                <a:ext uri="{FF2B5EF4-FFF2-40B4-BE49-F238E27FC236}">
                  <a16:creationId xmlns:a16="http://schemas.microsoft.com/office/drawing/2014/main" id="{C84D59E8-1BE8-43FB-9210-B624AAD94A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67932" y="617468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39">
              <a:extLst>
                <a:ext uri="{FF2B5EF4-FFF2-40B4-BE49-F238E27FC236}">
                  <a16:creationId xmlns:a16="http://schemas.microsoft.com/office/drawing/2014/main" id="{79EDAF1C-6A9B-469A-BF68-B492044C22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94855" y="6687383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44">
              <a:extLst>
                <a:ext uri="{FF2B5EF4-FFF2-40B4-BE49-F238E27FC236}">
                  <a16:creationId xmlns:a16="http://schemas.microsoft.com/office/drawing/2014/main" id="{F292B4AC-0A64-44AA-A537-08BC1441CF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54987" y="6067649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45">
              <a:extLst>
                <a:ext uri="{FF2B5EF4-FFF2-40B4-BE49-F238E27FC236}">
                  <a16:creationId xmlns:a16="http://schemas.microsoft.com/office/drawing/2014/main" id="{A630318D-0AC2-4FAB-97A2-7EB4397A5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72583" y="635706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0B9A47C4-0DAE-4F42-BB94-F4A5D6E8A2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983" y="596321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06">
              <a:extLst>
                <a:ext uri="{FF2B5EF4-FFF2-40B4-BE49-F238E27FC236}">
                  <a16:creationId xmlns:a16="http://schemas.microsoft.com/office/drawing/2014/main" id="{73CFC294-C0B9-4847-92BE-1E86B242FB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8103" y="570119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8" name="Rectangle 137">
            <a:extLst>
              <a:ext uri="{FF2B5EF4-FFF2-40B4-BE49-F238E27FC236}">
                <a16:creationId xmlns:a16="http://schemas.microsoft.com/office/drawing/2014/main" id="{DFB9CCDF-95BC-4776-B56C-53F4A61BE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2513" y="1378872"/>
            <a:ext cx="11113774" cy="4238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3574" y="1702633"/>
            <a:ext cx="4304096" cy="2090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venir Next LT Pro"/>
              </a:rPr>
              <a:t>Zuzana </a:t>
            </a:r>
            <a:br>
              <a:rPr lang="en-US" sz="1800" dirty="0">
                <a:latin typeface="Avenir Next LT Pro"/>
              </a:rPr>
            </a:br>
            <a:r>
              <a:rPr lang="en-US" sz="1800" dirty="0" err="1">
                <a:latin typeface="Avenir Next LT Pro"/>
              </a:rPr>
              <a:t>Votoupalová</a:t>
            </a:r>
            <a:br>
              <a:rPr lang="en-US" sz="1800" dirty="0">
                <a:latin typeface="Avenir Next LT Pro"/>
              </a:rPr>
            </a:br>
            <a:br>
              <a:rPr lang="en-US" sz="1800" dirty="0">
                <a:latin typeface="Avenir Next LT Pro"/>
              </a:rPr>
            </a:br>
            <a:r>
              <a:rPr lang="en-US" sz="1800" dirty="0"/>
              <a:t> Covid-19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D927BDC-ABED-4B80-BA7F-6254A7F418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157883" y="-75841"/>
            <a:ext cx="2684568" cy="373031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4967873-5776-47E8-B3D6-880B015733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064468" y="3089183"/>
            <a:ext cx="2880767" cy="373750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E7FFA8A-1B54-4CE7-9A35-3694EF1FEA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32" y="3543193"/>
            <a:ext cx="2743200" cy="2861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6674B6-B013-4539-8516-FCAC6EE38868}"/>
              </a:ext>
            </a:extLst>
          </p:cNvPr>
          <p:cNvSpPr txBox="1"/>
          <p:nvPr/>
        </p:nvSpPr>
        <p:spPr>
          <a:xfrm>
            <a:off x="2724067" y="4601503"/>
            <a:ext cx="227747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243341"/>
                </a:solidFill>
                <a:latin typeface="Avenir Next LT Pro"/>
              </a:rPr>
              <a:t>Simona Doležalová</a:t>
            </a:r>
            <a:r>
              <a:rPr lang="en-US" dirty="0">
                <a:solidFill>
                  <a:srgbClr val="243341"/>
                </a:solidFill>
                <a:latin typeface="Modern Love"/>
              </a:rPr>
              <a:t>C-19-3D</a:t>
            </a:r>
            <a:endParaRPr lang="en-US" sz="2800" dirty="0">
              <a:solidFill>
                <a:srgbClr val="243341"/>
              </a:solidFill>
              <a:latin typeface="Modern Love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5D7B84EE-0417-4967-B1C5-BA354D27E9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45" y="439511"/>
            <a:ext cx="2753662" cy="19528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C9391C-E8C5-4B73-803E-E3E06F942BBA}"/>
              </a:ext>
            </a:extLst>
          </p:cNvPr>
          <p:cNvSpPr txBox="1"/>
          <p:nvPr/>
        </p:nvSpPr>
        <p:spPr>
          <a:xfrm>
            <a:off x="2735035" y="1052286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243341"/>
                </a:solidFill>
                <a:latin typeface="Avenir Next LT Pro"/>
              </a:rPr>
              <a:t>Adéla Michalová </a:t>
            </a:r>
            <a:endParaRPr lang="en-US" dirty="0">
              <a:solidFill>
                <a:srgbClr val="000000"/>
              </a:solidFill>
              <a:latin typeface="Avenir Next LT Pro"/>
            </a:endParaRPr>
          </a:p>
          <a:p>
            <a:r>
              <a:rPr lang="en-US" dirty="0" err="1">
                <a:solidFill>
                  <a:srgbClr val="243341"/>
                </a:solidFill>
                <a:latin typeface="Modern Love"/>
              </a:rPr>
              <a:t>Karanténa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3768826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997" y="-213588"/>
            <a:ext cx="10077563" cy="1325563"/>
          </a:xfrm>
        </p:spPr>
        <p:txBody>
          <a:bodyPr/>
          <a:lstStyle/>
          <a:p>
            <a:r>
              <a:rPr lang="en-US" sz="3200" dirty="0">
                <a:latin typeface="Avenir Next LT Pro"/>
              </a:rPr>
              <a:t>Jana Čermáková </a:t>
            </a:r>
            <a:r>
              <a:rPr lang="en-US" sz="3200" b="1" dirty="0">
                <a:latin typeface="Avenir Next LT Pro"/>
              </a:rPr>
              <a:t>"</a:t>
            </a:r>
            <a:r>
              <a:rPr lang="en-US" sz="3200" b="1" dirty="0" err="1">
                <a:latin typeface="Avenir Next LT Pro"/>
              </a:rPr>
              <a:t>Znečišťovací</a:t>
            </a:r>
            <a:r>
              <a:rPr lang="en-US" sz="3200" b="1" dirty="0">
                <a:latin typeface="Avenir Next LT Pro"/>
              </a:rPr>
              <a:t> </a:t>
            </a:r>
            <a:r>
              <a:rPr lang="en-US" sz="3200" b="1" dirty="0" err="1">
                <a:latin typeface="Avenir Next LT Pro"/>
              </a:rPr>
              <a:t>záměna</a:t>
            </a:r>
            <a:r>
              <a:rPr lang="en-US" sz="3200" b="1" dirty="0">
                <a:latin typeface="Avenir Next LT Pro"/>
              </a:rPr>
              <a:t>"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E5AF9C2-CF21-43C7-9A32-09B1284613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1477" y="962878"/>
            <a:ext cx="8750834" cy="589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91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2E702296-C979-4148-99DB-E5913F81F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C37BE43-110C-4BB0-8B49-D8C368930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18813"/>
            <a:ext cx="12192000" cy="256325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3550" y="4845034"/>
            <a:ext cx="12186590" cy="107571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cs-CZ" sz="2800" dirty="0">
                <a:latin typeface="+mn-lt"/>
              </a:rPr>
              <a:t>      </a:t>
            </a:r>
            <a:r>
              <a:rPr lang="en-US" sz="2800" dirty="0" err="1">
                <a:latin typeface="+mn-lt"/>
              </a:rPr>
              <a:t>Adéla</a:t>
            </a:r>
            <a:r>
              <a:rPr lang="en-US" sz="2800" dirty="0">
                <a:latin typeface="+mn-lt"/>
              </a:rPr>
              <a:t> Kubíčková</a:t>
            </a:r>
            <a:r>
              <a:rPr lang="en-US" sz="2800" dirty="0">
                <a:solidFill>
                  <a:srgbClr val="243341"/>
                </a:solidFill>
                <a:latin typeface="+mn-lt"/>
              </a:rPr>
              <a:t> </a:t>
            </a:r>
            <a:r>
              <a:rPr lang="en-US" sz="2800" dirty="0">
                <a:solidFill>
                  <a:srgbClr val="243341"/>
                </a:solidFill>
              </a:rPr>
              <a:t>                        </a:t>
            </a:r>
            <a:r>
              <a:rPr lang="cs-CZ" sz="2800" dirty="0">
                <a:solidFill>
                  <a:srgbClr val="243341"/>
                </a:solidFill>
              </a:rPr>
              <a:t>        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Veronika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Nováková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800" dirty="0" err="1">
                <a:solidFill>
                  <a:srgbClr val="243341"/>
                </a:solidFill>
              </a:rPr>
              <a:t>Covidu</a:t>
            </a:r>
            <a:r>
              <a:rPr lang="en-US" sz="2800" dirty="0">
                <a:solidFill>
                  <a:srgbClr val="243341"/>
                </a:solidFill>
              </a:rPr>
              <a:t>, </a:t>
            </a:r>
            <a:r>
              <a:rPr lang="en-US" sz="2800" dirty="0" err="1">
                <a:solidFill>
                  <a:srgbClr val="243341"/>
                </a:solidFill>
              </a:rPr>
              <a:t>jako</a:t>
            </a:r>
            <a:r>
              <a:rPr lang="en-US" sz="2800" dirty="0">
                <a:solidFill>
                  <a:srgbClr val="243341"/>
                </a:solidFill>
              </a:rPr>
              <a:t> </a:t>
            </a:r>
            <a:r>
              <a:rPr lang="en-US" sz="2800" dirty="0" err="1">
                <a:solidFill>
                  <a:srgbClr val="243341"/>
                </a:solidFill>
              </a:rPr>
              <a:t>když</a:t>
            </a:r>
            <a:r>
              <a:rPr lang="en-US" sz="2800" dirty="0">
                <a:solidFill>
                  <a:srgbClr val="243341"/>
                </a:solidFill>
              </a:rPr>
              <a:t> </a:t>
            </a:r>
            <a:r>
              <a:rPr lang="en-US" sz="2800" dirty="0" err="1">
                <a:solidFill>
                  <a:srgbClr val="243341"/>
                </a:solidFill>
              </a:rPr>
              <a:t>tiskne</a:t>
            </a:r>
            <a:r>
              <a:rPr lang="en-US" sz="2800" dirty="0">
                <a:solidFill>
                  <a:srgbClr val="243341"/>
                </a:solidFill>
              </a:rPr>
              <a:t>         </a:t>
            </a:r>
            <a:r>
              <a:rPr lang="en-US" sz="2800" dirty="0">
                <a:solidFill>
                  <a:srgbClr val="243341"/>
                </a:solidFill>
                <a:latin typeface="Avenir Next LT Pro"/>
              </a:rPr>
              <a:t>                </a:t>
            </a:r>
            <a:r>
              <a:rPr lang="cs-CZ" sz="2800" dirty="0">
                <a:solidFill>
                  <a:srgbClr val="243341"/>
                </a:solidFill>
                <a:latin typeface="Avenir Next LT Pro"/>
              </a:rPr>
              <a:t>    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Covid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všude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kolem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Avenir Next LT Pro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2A49D51-4498-4EFB-B699-9641561B2F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8500" y="11579"/>
            <a:ext cx="5924192" cy="3882658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5A9A51B5-7383-4F9E-B8A0-B893EA535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0" y="4035487"/>
            <a:ext cx="12186405" cy="599027"/>
            <a:chOff x="5599" y="4035487"/>
            <a:chExt cx="12243348" cy="599027"/>
          </a:xfrm>
        </p:grpSpPr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C0461191-24F1-4F93-9F02-3A7569159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38465" y="4468860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05">
              <a:extLst>
                <a:ext uri="{FF2B5EF4-FFF2-40B4-BE49-F238E27FC236}">
                  <a16:creationId xmlns:a16="http://schemas.microsoft.com/office/drawing/2014/main" id="{647E3387-CFC9-4C36-A79D-939BC578F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64027" y="404067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06">
              <a:extLst>
                <a:ext uri="{FF2B5EF4-FFF2-40B4-BE49-F238E27FC236}">
                  <a16:creationId xmlns:a16="http://schemas.microsoft.com/office/drawing/2014/main" id="{D2878C78-786C-4185-95DB-51B633DDB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6290" y="405210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07">
              <a:extLst>
                <a:ext uri="{FF2B5EF4-FFF2-40B4-BE49-F238E27FC236}">
                  <a16:creationId xmlns:a16="http://schemas.microsoft.com/office/drawing/2014/main" id="{8828D5AD-323B-4750-A953-44E8C61FE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04165" y="412880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08">
              <a:extLst>
                <a:ext uri="{FF2B5EF4-FFF2-40B4-BE49-F238E27FC236}">
                  <a16:creationId xmlns:a16="http://schemas.microsoft.com/office/drawing/2014/main" id="{4BA20396-483D-478A-A01F-741A3B3E7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9517" y="406434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09">
              <a:extLst>
                <a:ext uri="{FF2B5EF4-FFF2-40B4-BE49-F238E27FC236}">
                  <a16:creationId xmlns:a16="http://schemas.microsoft.com/office/drawing/2014/main" id="{13E2350F-1CAC-4607-AECF-1E0F5BAC1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71592" y="4067606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10">
              <a:extLst>
                <a:ext uri="{FF2B5EF4-FFF2-40B4-BE49-F238E27FC236}">
                  <a16:creationId xmlns:a16="http://schemas.microsoft.com/office/drawing/2014/main" id="{720523B9-96EA-403E-82F6-0E83F2455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40568" y="4069354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11">
              <a:extLst>
                <a:ext uri="{FF2B5EF4-FFF2-40B4-BE49-F238E27FC236}">
                  <a16:creationId xmlns:a16="http://schemas.microsoft.com/office/drawing/2014/main" id="{A95DEB16-3E2C-4BF9-8EE9-8E3F574B98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12831" y="4079846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12">
              <a:extLst>
                <a:ext uri="{FF2B5EF4-FFF2-40B4-BE49-F238E27FC236}">
                  <a16:creationId xmlns:a16="http://schemas.microsoft.com/office/drawing/2014/main" id="{AA2E0BA7-F0E4-40AA-9B35-12E83B30B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0890" y="4035487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22">
              <a:extLst>
                <a:ext uri="{FF2B5EF4-FFF2-40B4-BE49-F238E27FC236}">
                  <a16:creationId xmlns:a16="http://schemas.microsoft.com/office/drawing/2014/main" id="{B8082459-F7E7-47A5-8276-B27DE8C30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77982" y="4369565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23">
              <a:extLst>
                <a:ext uri="{FF2B5EF4-FFF2-40B4-BE49-F238E27FC236}">
                  <a16:creationId xmlns:a16="http://schemas.microsoft.com/office/drawing/2014/main" id="{6F19D410-1387-46D2-931C-9AF30DF7A0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6124" y="4338963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30">
              <a:extLst>
                <a:ext uri="{FF2B5EF4-FFF2-40B4-BE49-F238E27FC236}">
                  <a16:creationId xmlns:a16="http://schemas.microsoft.com/office/drawing/2014/main" id="{EA4DF18E-30B5-4091-AB32-CF51DFC8D6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3475" y="433580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31">
              <a:extLst>
                <a:ext uri="{FF2B5EF4-FFF2-40B4-BE49-F238E27FC236}">
                  <a16:creationId xmlns:a16="http://schemas.microsoft.com/office/drawing/2014/main" id="{36289BD7-CCB4-43B7-AAE0-6B8FBE4CF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8617" y="4366709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32">
              <a:extLst>
                <a:ext uri="{FF2B5EF4-FFF2-40B4-BE49-F238E27FC236}">
                  <a16:creationId xmlns:a16="http://schemas.microsoft.com/office/drawing/2014/main" id="{DAB2C40C-5E10-478A-BCDE-FC2F52109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86093" y="4408127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34">
              <a:extLst>
                <a:ext uri="{FF2B5EF4-FFF2-40B4-BE49-F238E27FC236}">
                  <a16:creationId xmlns:a16="http://schemas.microsoft.com/office/drawing/2014/main" id="{7A892338-8ED9-4DE0-A75A-BF19A9A5D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82390" y="4414096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35">
              <a:extLst>
                <a:ext uri="{FF2B5EF4-FFF2-40B4-BE49-F238E27FC236}">
                  <a16:creationId xmlns:a16="http://schemas.microsoft.com/office/drawing/2014/main" id="{7BB8150C-C46D-4281-8C03-8395775B08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4430" y="4320194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41">
              <a:extLst>
                <a:ext uri="{FF2B5EF4-FFF2-40B4-BE49-F238E27FC236}">
                  <a16:creationId xmlns:a16="http://schemas.microsoft.com/office/drawing/2014/main" id="{2CE23BC4-B0AA-44E5-A617-E0040C6591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3320" y="439460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91">
              <a:extLst>
                <a:ext uri="{FF2B5EF4-FFF2-40B4-BE49-F238E27FC236}">
                  <a16:creationId xmlns:a16="http://schemas.microsoft.com/office/drawing/2014/main" id="{C81B95E2-C643-4757-8050-BF8EF162A6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04818" y="4127559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2">
              <a:extLst>
                <a:ext uri="{FF2B5EF4-FFF2-40B4-BE49-F238E27FC236}">
                  <a16:creationId xmlns:a16="http://schemas.microsoft.com/office/drawing/2014/main" id="{B5B17008-DC4B-41DC-8EB3-8BAC57EC4D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48939" y="4064339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93">
              <a:extLst>
                <a:ext uri="{FF2B5EF4-FFF2-40B4-BE49-F238E27FC236}">
                  <a16:creationId xmlns:a16="http://schemas.microsoft.com/office/drawing/2014/main" id="{EC702AA8-E28A-4727-B8F6-EA0B0D663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0677" y="4086897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94">
              <a:extLst>
                <a:ext uri="{FF2B5EF4-FFF2-40B4-BE49-F238E27FC236}">
                  <a16:creationId xmlns:a16="http://schemas.microsoft.com/office/drawing/2014/main" id="{17DB10F5-3A7F-41CA-96F1-9BB1F93FDE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61384" y="4172987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5">
              <a:extLst>
                <a:ext uri="{FF2B5EF4-FFF2-40B4-BE49-F238E27FC236}">
                  <a16:creationId xmlns:a16="http://schemas.microsoft.com/office/drawing/2014/main" id="{566E109F-8C79-4415-993C-B525C1CFF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43753" y="411709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6">
              <a:extLst>
                <a:ext uri="{FF2B5EF4-FFF2-40B4-BE49-F238E27FC236}">
                  <a16:creationId xmlns:a16="http://schemas.microsoft.com/office/drawing/2014/main" id="{149474EF-211A-4D61-88FD-359A46161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62160" y="4123618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97">
              <a:extLst>
                <a:ext uri="{FF2B5EF4-FFF2-40B4-BE49-F238E27FC236}">
                  <a16:creationId xmlns:a16="http://schemas.microsoft.com/office/drawing/2014/main" id="{5F4BE1D2-FA48-405F-B386-2662223F6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55828" y="4126066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8">
              <a:extLst>
                <a:ext uri="{FF2B5EF4-FFF2-40B4-BE49-F238E27FC236}">
                  <a16:creationId xmlns:a16="http://schemas.microsoft.com/office/drawing/2014/main" id="{D4B247B0-AA3B-4EFA-8B58-259EEE7D0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37420" y="412606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99">
              <a:extLst>
                <a:ext uri="{FF2B5EF4-FFF2-40B4-BE49-F238E27FC236}">
                  <a16:creationId xmlns:a16="http://schemas.microsoft.com/office/drawing/2014/main" id="{0A4A8E3E-9B23-487D-A3E4-AECF6C604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430605" y="412606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0">
              <a:extLst>
                <a:ext uri="{FF2B5EF4-FFF2-40B4-BE49-F238E27FC236}">
                  <a16:creationId xmlns:a16="http://schemas.microsoft.com/office/drawing/2014/main" id="{C99F5486-8114-4644-9E49-BC52B4962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82953" y="4126065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01">
              <a:extLst>
                <a:ext uri="{FF2B5EF4-FFF2-40B4-BE49-F238E27FC236}">
                  <a16:creationId xmlns:a16="http://schemas.microsoft.com/office/drawing/2014/main" id="{B8C092FE-6E48-4672-BC3B-47C0994B0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80166" y="413259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02">
              <a:extLst>
                <a:ext uri="{FF2B5EF4-FFF2-40B4-BE49-F238E27FC236}">
                  <a16:creationId xmlns:a16="http://schemas.microsoft.com/office/drawing/2014/main" id="{D30F8245-62F2-4C99-BB58-02D6D72AB1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40358" y="413590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03">
              <a:extLst>
                <a:ext uri="{FF2B5EF4-FFF2-40B4-BE49-F238E27FC236}">
                  <a16:creationId xmlns:a16="http://schemas.microsoft.com/office/drawing/2014/main" id="{491D8A6C-874C-453C-A072-9D57207D3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20251" y="41415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04">
              <a:extLst>
                <a:ext uri="{FF2B5EF4-FFF2-40B4-BE49-F238E27FC236}">
                  <a16:creationId xmlns:a16="http://schemas.microsoft.com/office/drawing/2014/main" id="{84286354-D3E3-41D5-96A6-818348191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69517" y="4141570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13">
              <a:extLst>
                <a:ext uri="{FF2B5EF4-FFF2-40B4-BE49-F238E27FC236}">
                  <a16:creationId xmlns:a16="http://schemas.microsoft.com/office/drawing/2014/main" id="{F113CDFD-9A63-479C-A846-77687BAF0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57738" y="4187267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14">
              <a:extLst>
                <a:ext uri="{FF2B5EF4-FFF2-40B4-BE49-F238E27FC236}">
                  <a16:creationId xmlns:a16="http://schemas.microsoft.com/office/drawing/2014/main" id="{7772F333-FB87-43A1-A3E6-3F20FFF0F1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624192" y="4187267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15">
              <a:extLst>
                <a:ext uri="{FF2B5EF4-FFF2-40B4-BE49-F238E27FC236}">
                  <a16:creationId xmlns:a16="http://schemas.microsoft.com/office/drawing/2014/main" id="{7C0A9DC1-0463-467F-A613-32FF2AB2E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87046" y="419298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17">
              <a:extLst>
                <a:ext uri="{FF2B5EF4-FFF2-40B4-BE49-F238E27FC236}">
                  <a16:creationId xmlns:a16="http://schemas.microsoft.com/office/drawing/2014/main" id="{A6A2784A-9AA4-49CF-8F46-E93C97D9E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2283" y="420522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8">
              <a:extLst>
                <a:ext uri="{FF2B5EF4-FFF2-40B4-BE49-F238E27FC236}">
                  <a16:creationId xmlns:a16="http://schemas.microsoft.com/office/drawing/2014/main" id="{BC9997F6-3D93-4FAA-B608-2BF9C701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43227" y="4208484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19">
              <a:extLst>
                <a:ext uri="{FF2B5EF4-FFF2-40B4-BE49-F238E27FC236}">
                  <a16:creationId xmlns:a16="http://schemas.microsoft.com/office/drawing/2014/main" id="{DC2EF84C-B519-485A-82F0-198ED62A0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59792" y="4149209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20">
              <a:extLst>
                <a:ext uri="{FF2B5EF4-FFF2-40B4-BE49-F238E27FC236}">
                  <a16:creationId xmlns:a16="http://schemas.microsoft.com/office/drawing/2014/main" id="{BDB9DC46-CFA0-4B54-A026-4A18BED3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28456" y="4451168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21">
              <a:extLst>
                <a:ext uri="{FF2B5EF4-FFF2-40B4-BE49-F238E27FC236}">
                  <a16:creationId xmlns:a16="http://schemas.microsoft.com/office/drawing/2014/main" id="{86614BEE-B27B-4E12-860D-A4A3118556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42666" y="4462159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25">
              <a:extLst>
                <a:ext uri="{FF2B5EF4-FFF2-40B4-BE49-F238E27FC236}">
                  <a16:creationId xmlns:a16="http://schemas.microsoft.com/office/drawing/2014/main" id="{C3AA3BD2-4B90-4009-9AEF-523CD6097A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19621" y="4440265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26">
              <a:extLst>
                <a:ext uri="{FF2B5EF4-FFF2-40B4-BE49-F238E27FC236}">
                  <a16:creationId xmlns:a16="http://schemas.microsoft.com/office/drawing/2014/main" id="{17E0D1C9-9085-42E2-A7D5-AFE4E8143F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56433" y="4452099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27">
              <a:extLst>
                <a:ext uri="{FF2B5EF4-FFF2-40B4-BE49-F238E27FC236}">
                  <a16:creationId xmlns:a16="http://schemas.microsoft.com/office/drawing/2014/main" id="{1E6F70D7-1EF4-4963-AA44-9E69E204ED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31217" y="4452098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28">
              <a:extLst>
                <a:ext uri="{FF2B5EF4-FFF2-40B4-BE49-F238E27FC236}">
                  <a16:creationId xmlns:a16="http://schemas.microsoft.com/office/drawing/2014/main" id="{BC10A3D0-5701-4F5C-AA52-80B5EF5C2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58407" y="4455361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29">
              <a:extLst>
                <a:ext uri="{FF2B5EF4-FFF2-40B4-BE49-F238E27FC236}">
                  <a16:creationId xmlns:a16="http://schemas.microsoft.com/office/drawing/2014/main" id="{3B20264E-BA61-487E-8D88-337EE841C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06203" y="4455361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33">
              <a:extLst>
                <a:ext uri="{FF2B5EF4-FFF2-40B4-BE49-F238E27FC236}">
                  <a16:creationId xmlns:a16="http://schemas.microsoft.com/office/drawing/2014/main" id="{3322FBB4-6B22-4E63-9CC8-04663BBF3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13019" y="4464339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36">
              <a:extLst>
                <a:ext uri="{FF2B5EF4-FFF2-40B4-BE49-F238E27FC236}">
                  <a16:creationId xmlns:a16="http://schemas.microsoft.com/office/drawing/2014/main" id="{7A117676-0DC5-4BD8-8CE6-E08E066FA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74116" y="4476205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37">
              <a:extLst>
                <a:ext uri="{FF2B5EF4-FFF2-40B4-BE49-F238E27FC236}">
                  <a16:creationId xmlns:a16="http://schemas.microsoft.com/office/drawing/2014/main" id="{77D55ADC-16B9-4A44-8D85-7D7DA15A8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4235" y="447984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38">
              <a:extLst>
                <a:ext uri="{FF2B5EF4-FFF2-40B4-BE49-F238E27FC236}">
                  <a16:creationId xmlns:a16="http://schemas.microsoft.com/office/drawing/2014/main" id="{FF9BC36F-D6E8-40D5-9402-5BA4411F8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21678" y="4482292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39">
              <a:extLst>
                <a:ext uri="{FF2B5EF4-FFF2-40B4-BE49-F238E27FC236}">
                  <a16:creationId xmlns:a16="http://schemas.microsoft.com/office/drawing/2014/main" id="{7584B240-17A2-48DA-85C8-341F66C4F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43226" y="448881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40">
              <a:extLst>
                <a:ext uri="{FF2B5EF4-FFF2-40B4-BE49-F238E27FC236}">
                  <a16:creationId xmlns:a16="http://schemas.microsoft.com/office/drawing/2014/main" id="{0219C4FC-2CB5-427F-9F33-A5834892D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01217" y="4492083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42">
              <a:extLst>
                <a:ext uri="{FF2B5EF4-FFF2-40B4-BE49-F238E27FC236}">
                  <a16:creationId xmlns:a16="http://schemas.microsoft.com/office/drawing/2014/main" id="{5FBF0933-FF5E-4321-8D3C-7413462845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71778" y="4519012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43">
              <a:extLst>
                <a:ext uri="{FF2B5EF4-FFF2-40B4-BE49-F238E27FC236}">
                  <a16:creationId xmlns:a16="http://schemas.microsoft.com/office/drawing/2014/main" id="{2E6D589C-D9A5-4C27-BC99-0C8709125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98847" y="4522275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44">
              <a:extLst>
                <a:ext uri="{FF2B5EF4-FFF2-40B4-BE49-F238E27FC236}">
                  <a16:creationId xmlns:a16="http://schemas.microsoft.com/office/drawing/2014/main" id="{3AAE79CE-A9F5-4091-9EDD-9AF18D24CE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67356" y="4519012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45">
              <a:extLst>
                <a:ext uri="{FF2B5EF4-FFF2-40B4-BE49-F238E27FC236}">
                  <a16:creationId xmlns:a16="http://schemas.microsoft.com/office/drawing/2014/main" id="{CE22994F-D03D-486A-94FA-E2E9600B9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77377" y="4524725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8">
              <a:extLst>
                <a:ext uri="{FF2B5EF4-FFF2-40B4-BE49-F238E27FC236}">
                  <a16:creationId xmlns:a16="http://schemas.microsoft.com/office/drawing/2014/main" id="{56F69BEC-67A6-49BE-A79B-DEA26A0E3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32868" y="448270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8">
              <a:extLst>
                <a:ext uri="{FF2B5EF4-FFF2-40B4-BE49-F238E27FC236}">
                  <a16:creationId xmlns:a16="http://schemas.microsoft.com/office/drawing/2014/main" id="{88D8A28F-787E-49C5-9C34-A45005933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617" y="404488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06">
              <a:extLst>
                <a:ext uri="{FF2B5EF4-FFF2-40B4-BE49-F238E27FC236}">
                  <a16:creationId xmlns:a16="http://schemas.microsoft.com/office/drawing/2014/main" id="{B53BF6C7-F3D6-4D39-982E-0DFCD2986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99" y="42593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20">
              <a:extLst>
                <a:ext uri="{FF2B5EF4-FFF2-40B4-BE49-F238E27FC236}">
                  <a16:creationId xmlns:a16="http://schemas.microsoft.com/office/drawing/2014/main" id="{F3A1BAD8-46B2-4396-90A4-64A57678D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43123" y="414502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20">
              <a:extLst>
                <a:ext uri="{FF2B5EF4-FFF2-40B4-BE49-F238E27FC236}">
                  <a16:creationId xmlns:a16="http://schemas.microsoft.com/office/drawing/2014/main" id="{F125F85A-F814-477D-8262-DFECF4A837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25006" y="4153810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25">
              <a:extLst>
                <a:ext uri="{FF2B5EF4-FFF2-40B4-BE49-F238E27FC236}">
                  <a16:creationId xmlns:a16="http://schemas.microsoft.com/office/drawing/2014/main" id="{53C51890-08DF-4F68-9B7D-A45FCB585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34269" y="4433273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37">
              <a:extLst>
                <a:ext uri="{FF2B5EF4-FFF2-40B4-BE49-F238E27FC236}">
                  <a16:creationId xmlns:a16="http://schemas.microsoft.com/office/drawing/2014/main" id="{EB408F99-70FB-45E9-88B0-285350808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866" y="4165644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6">
              <a:extLst>
                <a:ext uri="{FF2B5EF4-FFF2-40B4-BE49-F238E27FC236}">
                  <a16:creationId xmlns:a16="http://schemas.microsoft.com/office/drawing/2014/main" id="{76738844-B284-4A1A-9BB9-1C78E5437B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89087" y="4392994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05">
              <a:extLst>
                <a:ext uri="{FF2B5EF4-FFF2-40B4-BE49-F238E27FC236}">
                  <a16:creationId xmlns:a16="http://schemas.microsoft.com/office/drawing/2014/main" id="{78AF8CED-F114-4A7F-9EAA-D7737BCE3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84237" y="419832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06">
              <a:extLst>
                <a:ext uri="{FF2B5EF4-FFF2-40B4-BE49-F238E27FC236}">
                  <a16:creationId xmlns:a16="http://schemas.microsoft.com/office/drawing/2014/main" id="{81F4134F-0B75-4813-893C-1EFF16A2F6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35763" y="415291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07">
              <a:extLst>
                <a:ext uri="{FF2B5EF4-FFF2-40B4-BE49-F238E27FC236}">
                  <a16:creationId xmlns:a16="http://schemas.microsoft.com/office/drawing/2014/main" id="{407BA83B-BDC4-46FA-A643-0A46519ACB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63638" y="422961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08">
              <a:extLst>
                <a:ext uri="{FF2B5EF4-FFF2-40B4-BE49-F238E27FC236}">
                  <a16:creationId xmlns:a16="http://schemas.microsoft.com/office/drawing/2014/main" id="{F0C37DE0-0363-410F-A6E2-30007F3EC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48990" y="4165154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09">
              <a:extLst>
                <a:ext uri="{FF2B5EF4-FFF2-40B4-BE49-F238E27FC236}">
                  <a16:creationId xmlns:a16="http://schemas.microsoft.com/office/drawing/2014/main" id="{E6F9E65F-176D-43BE-87C4-FBC65C1CD5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40505" y="4197800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10">
              <a:extLst>
                <a:ext uri="{FF2B5EF4-FFF2-40B4-BE49-F238E27FC236}">
                  <a16:creationId xmlns:a16="http://schemas.microsoft.com/office/drawing/2014/main" id="{4EAB9AD4-661B-47AE-B073-C1A9F8BE54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7174" y="4170168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11">
              <a:extLst>
                <a:ext uri="{FF2B5EF4-FFF2-40B4-BE49-F238E27FC236}">
                  <a16:creationId xmlns:a16="http://schemas.microsoft.com/office/drawing/2014/main" id="{DBBC46DC-42BB-4694-9526-8BA648571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072304" y="418066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12">
              <a:extLst>
                <a:ext uri="{FF2B5EF4-FFF2-40B4-BE49-F238E27FC236}">
                  <a16:creationId xmlns:a16="http://schemas.microsoft.com/office/drawing/2014/main" id="{54395EF3-155B-4EFF-B95A-F92A74FC0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57475" y="416841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22">
              <a:extLst>
                <a:ext uri="{FF2B5EF4-FFF2-40B4-BE49-F238E27FC236}">
                  <a16:creationId xmlns:a16="http://schemas.microsoft.com/office/drawing/2014/main" id="{66171B31-CAD6-482C-A77B-42135D408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17460" y="4482700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30">
              <a:extLst>
                <a:ext uri="{FF2B5EF4-FFF2-40B4-BE49-F238E27FC236}">
                  <a16:creationId xmlns:a16="http://schemas.microsoft.com/office/drawing/2014/main" id="{CF2FFA42-E251-47CD-9B07-E14AB1716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55652" y="4485962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31">
              <a:extLst>
                <a:ext uri="{FF2B5EF4-FFF2-40B4-BE49-F238E27FC236}">
                  <a16:creationId xmlns:a16="http://schemas.microsoft.com/office/drawing/2014/main" id="{E0179420-5731-458F-B4C1-F9643AD305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89079" y="4469234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32">
              <a:extLst>
                <a:ext uri="{FF2B5EF4-FFF2-40B4-BE49-F238E27FC236}">
                  <a16:creationId xmlns:a16="http://schemas.microsoft.com/office/drawing/2014/main" id="{CAC9BD3C-759D-4A6C-BE6A-DE195B7FD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45566" y="4508941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34">
              <a:extLst>
                <a:ext uri="{FF2B5EF4-FFF2-40B4-BE49-F238E27FC236}">
                  <a16:creationId xmlns:a16="http://schemas.microsoft.com/office/drawing/2014/main" id="{821D69E2-9C40-4B03-BD90-461F86EA53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41863" y="4514910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35">
              <a:extLst>
                <a:ext uri="{FF2B5EF4-FFF2-40B4-BE49-F238E27FC236}">
                  <a16:creationId xmlns:a16="http://schemas.microsoft.com/office/drawing/2014/main" id="{14A067AA-4049-4252-955A-09AB6E163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03010" y="448758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41">
              <a:extLst>
                <a:ext uri="{FF2B5EF4-FFF2-40B4-BE49-F238E27FC236}">
                  <a16:creationId xmlns:a16="http://schemas.microsoft.com/office/drawing/2014/main" id="{D492653B-CD03-487E-817C-C7ABD08ED0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70370" y="447130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91">
              <a:extLst>
                <a:ext uri="{FF2B5EF4-FFF2-40B4-BE49-F238E27FC236}">
                  <a16:creationId xmlns:a16="http://schemas.microsoft.com/office/drawing/2014/main" id="{A8A7DA15-ECD2-40DC-B47A-8DFEF8662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64291" y="422837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92">
              <a:extLst>
                <a:ext uri="{FF2B5EF4-FFF2-40B4-BE49-F238E27FC236}">
                  <a16:creationId xmlns:a16="http://schemas.microsoft.com/office/drawing/2014/main" id="{5270AE32-C036-4ABA-A28A-8BDF16A34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08412" y="416515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93">
              <a:extLst>
                <a:ext uri="{FF2B5EF4-FFF2-40B4-BE49-F238E27FC236}">
                  <a16:creationId xmlns:a16="http://schemas.microsoft.com/office/drawing/2014/main" id="{BD78EB4C-3276-473A-8AAC-2AA6DEEC8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34050" y="4187563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94">
              <a:extLst>
                <a:ext uri="{FF2B5EF4-FFF2-40B4-BE49-F238E27FC236}">
                  <a16:creationId xmlns:a16="http://schemas.microsoft.com/office/drawing/2014/main" id="{4C4AD0D0-79C3-4D58-9028-2B957623D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20857" y="4225991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95">
              <a:extLst>
                <a:ext uri="{FF2B5EF4-FFF2-40B4-BE49-F238E27FC236}">
                  <a16:creationId xmlns:a16="http://schemas.microsoft.com/office/drawing/2014/main" id="{BFCD6DC4-AF58-4A64-8DCB-5BD58DFA1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03226" y="41700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96">
              <a:extLst>
                <a:ext uri="{FF2B5EF4-FFF2-40B4-BE49-F238E27FC236}">
                  <a16:creationId xmlns:a16="http://schemas.microsoft.com/office/drawing/2014/main" id="{ECE83EA9-F58D-452D-B8FD-6893B61C7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21633" y="4176622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97">
              <a:extLst>
                <a:ext uri="{FF2B5EF4-FFF2-40B4-BE49-F238E27FC236}">
                  <a16:creationId xmlns:a16="http://schemas.microsoft.com/office/drawing/2014/main" id="{0E47C341-DBCD-4B50-BA3E-BA1766E8F9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15301" y="4179070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98">
              <a:extLst>
                <a:ext uri="{FF2B5EF4-FFF2-40B4-BE49-F238E27FC236}">
                  <a16:creationId xmlns:a16="http://schemas.microsoft.com/office/drawing/2014/main" id="{77E5DE6C-50A8-421E-9A34-E9122E2D0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96893" y="4179070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99">
              <a:extLst>
                <a:ext uri="{FF2B5EF4-FFF2-40B4-BE49-F238E27FC236}">
                  <a16:creationId xmlns:a16="http://schemas.microsoft.com/office/drawing/2014/main" id="{56DC8E20-D76C-4E6D-8346-4BBCB80E0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90078" y="4179068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00">
              <a:extLst>
                <a:ext uri="{FF2B5EF4-FFF2-40B4-BE49-F238E27FC236}">
                  <a16:creationId xmlns:a16="http://schemas.microsoft.com/office/drawing/2014/main" id="{9F8FBEA6-0AAC-4A0C-9D6A-BF5F5BB307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42426" y="417906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01">
              <a:extLst>
                <a:ext uri="{FF2B5EF4-FFF2-40B4-BE49-F238E27FC236}">
                  <a16:creationId xmlns:a16="http://schemas.microsoft.com/office/drawing/2014/main" id="{F48C8948-1728-44FC-AB88-5BF4099A8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39639" y="4185599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04">
              <a:extLst>
                <a:ext uri="{FF2B5EF4-FFF2-40B4-BE49-F238E27FC236}">
                  <a16:creationId xmlns:a16="http://schemas.microsoft.com/office/drawing/2014/main" id="{3C00F0D0-A2FD-432B-A5AA-424BCFD3F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28990" y="424238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13">
              <a:extLst>
                <a:ext uri="{FF2B5EF4-FFF2-40B4-BE49-F238E27FC236}">
                  <a16:creationId xmlns:a16="http://schemas.microsoft.com/office/drawing/2014/main" id="{BDC2CC1B-9413-40CD-9802-397011A621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17211" y="4240271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14">
              <a:extLst>
                <a:ext uri="{FF2B5EF4-FFF2-40B4-BE49-F238E27FC236}">
                  <a16:creationId xmlns:a16="http://schemas.microsoft.com/office/drawing/2014/main" id="{6C92AAFB-3AC6-4FC4-92F0-AB55F797D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83665" y="4240271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15">
              <a:extLst>
                <a:ext uri="{FF2B5EF4-FFF2-40B4-BE49-F238E27FC236}">
                  <a16:creationId xmlns:a16="http://schemas.microsoft.com/office/drawing/2014/main" id="{7F22BDEC-7BA5-40F9-84C0-1BDC961F6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46519" y="424598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20">
              <a:extLst>
                <a:ext uri="{FF2B5EF4-FFF2-40B4-BE49-F238E27FC236}">
                  <a16:creationId xmlns:a16="http://schemas.microsoft.com/office/drawing/2014/main" id="{A3525B15-C557-4F40-9185-EF5241262A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7231" y="440319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21">
              <a:extLst>
                <a:ext uri="{FF2B5EF4-FFF2-40B4-BE49-F238E27FC236}">
                  <a16:creationId xmlns:a16="http://schemas.microsoft.com/office/drawing/2014/main" id="{72DC9B9F-0878-4A41-AAB5-5A1EC70EB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93080" y="4426415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25">
              <a:extLst>
                <a:ext uri="{FF2B5EF4-FFF2-40B4-BE49-F238E27FC236}">
                  <a16:creationId xmlns:a16="http://schemas.microsoft.com/office/drawing/2014/main" id="{32E9E717-B03F-444F-AFA5-15812F309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79094" y="4541079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26">
              <a:extLst>
                <a:ext uri="{FF2B5EF4-FFF2-40B4-BE49-F238E27FC236}">
                  <a16:creationId xmlns:a16="http://schemas.microsoft.com/office/drawing/2014/main" id="{5D756BA2-03B8-40F6-9169-BC3709C2A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15906" y="4433388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27">
              <a:extLst>
                <a:ext uri="{FF2B5EF4-FFF2-40B4-BE49-F238E27FC236}">
                  <a16:creationId xmlns:a16="http://schemas.microsoft.com/office/drawing/2014/main" id="{42BD4CAB-3F28-4236-8BFB-FBF5C61D2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90690" y="4433387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28">
              <a:extLst>
                <a:ext uri="{FF2B5EF4-FFF2-40B4-BE49-F238E27FC236}">
                  <a16:creationId xmlns:a16="http://schemas.microsoft.com/office/drawing/2014/main" id="{4964135B-83FA-4752-B51F-4CFD602E9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17880" y="4532271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29">
              <a:extLst>
                <a:ext uri="{FF2B5EF4-FFF2-40B4-BE49-F238E27FC236}">
                  <a16:creationId xmlns:a16="http://schemas.microsoft.com/office/drawing/2014/main" id="{F3C3490C-C80D-4EBD-B0FF-3442D00A2E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5676" y="4436650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33">
              <a:extLst>
                <a:ext uri="{FF2B5EF4-FFF2-40B4-BE49-F238E27FC236}">
                  <a16:creationId xmlns:a16="http://schemas.microsoft.com/office/drawing/2014/main" id="{753BA736-C0F4-4347-A2C2-8E04EE964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72492" y="4445628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36">
              <a:extLst>
                <a:ext uri="{FF2B5EF4-FFF2-40B4-BE49-F238E27FC236}">
                  <a16:creationId xmlns:a16="http://schemas.microsoft.com/office/drawing/2014/main" id="{CF428053-E04E-4393-A359-CA6B3A215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34498" y="4494939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37">
              <a:extLst>
                <a:ext uri="{FF2B5EF4-FFF2-40B4-BE49-F238E27FC236}">
                  <a16:creationId xmlns:a16="http://schemas.microsoft.com/office/drawing/2014/main" id="{D13AE202-2FC6-43BE-A627-885299B6C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3708" y="4461132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38">
              <a:extLst>
                <a:ext uri="{FF2B5EF4-FFF2-40B4-BE49-F238E27FC236}">
                  <a16:creationId xmlns:a16="http://schemas.microsoft.com/office/drawing/2014/main" id="{C5E6661C-2D64-4582-9DE2-BB12642A7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81151" y="4463581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40">
              <a:extLst>
                <a:ext uri="{FF2B5EF4-FFF2-40B4-BE49-F238E27FC236}">
                  <a16:creationId xmlns:a16="http://schemas.microsoft.com/office/drawing/2014/main" id="{C23ABE2D-B41B-40A7-A361-A53B37AFB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60690" y="4473372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42">
              <a:extLst>
                <a:ext uri="{FF2B5EF4-FFF2-40B4-BE49-F238E27FC236}">
                  <a16:creationId xmlns:a16="http://schemas.microsoft.com/office/drawing/2014/main" id="{CE3296F5-7A30-4DB9-B08F-524BDDEB1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1251" y="4500301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25">
              <a:extLst>
                <a:ext uri="{FF2B5EF4-FFF2-40B4-BE49-F238E27FC236}">
                  <a16:creationId xmlns:a16="http://schemas.microsoft.com/office/drawing/2014/main" id="{DABAC787-1EC4-4F31-A114-BECB1680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93742" y="4534087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37">
              <a:extLst>
                <a:ext uri="{FF2B5EF4-FFF2-40B4-BE49-F238E27FC236}">
                  <a16:creationId xmlns:a16="http://schemas.microsoft.com/office/drawing/2014/main" id="{4EBBFFB4-01C2-4163-BD3E-C91FBC0548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121339" y="4218648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Obrázek 2">
            <a:extLst>
              <a:ext uri="{FF2B5EF4-FFF2-40B4-BE49-F238E27FC236}">
                <a16:creationId xmlns:a16="http://schemas.microsoft.com/office/drawing/2014/main" id="{6D7A1D8E-A274-4411-9AC4-488730D68F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0" y="6982"/>
            <a:ext cx="5562051" cy="389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2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8" name="Rectangle 68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70">
            <a:extLst>
              <a:ext uri="{FF2B5EF4-FFF2-40B4-BE49-F238E27FC236}">
                <a16:creationId xmlns:a16="http://schemas.microsoft.com/office/drawing/2014/main" id="{B8AA8937-D869-4CEB-9DB3-A2AAE5433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72">
            <a:extLst>
              <a:ext uri="{FF2B5EF4-FFF2-40B4-BE49-F238E27FC236}">
                <a16:creationId xmlns:a16="http://schemas.microsoft.com/office/drawing/2014/main" id="{B84EE3D2-B06F-47DE-AAC1-4DB46BF88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396" y="1397220"/>
            <a:ext cx="6739942" cy="42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23735" y="651427"/>
            <a:ext cx="4240917" cy="171144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Emma </a:t>
            </a:r>
            <a:br>
              <a:rPr lang="en-US" sz="2800" dirty="0">
                <a:latin typeface="Avenir Next LT Pro"/>
              </a:rPr>
            </a:b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Klimentová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 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</a:b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Koronavirus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6B92186-9D3C-41C7-B393-84401A6310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6311" y="2132902"/>
            <a:ext cx="2604143" cy="4729842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4A28C6A8-BAF3-41B8-A755-864824166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64749" y="9793"/>
            <a:ext cx="1141326" cy="6816606"/>
            <a:chOff x="5889776" y="13394"/>
            <a:chExt cx="1141326" cy="6816606"/>
          </a:xfrm>
        </p:grpSpPr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CF899E3F-0F39-4DDD-B18F-AD5AD109C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8443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0">
              <a:extLst>
                <a:ext uri="{FF2B5EF4-FFF2-40B4-BE49-F238E27FC236}">
                  <a16:creationId xmlns:a16="http://schemas.microsoft.com/office/drawing/2014/main" id="{63CB5EF7-B572-43E7-B752-310303140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5468" y="152241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id="{4736CE38-2164-4527-9BDA-BA7B211BC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9398" y="66643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8">
              <a:extLst>
                <a:ext uri="{FF2B5EF4-FFF2-40B4-BE49-F238E27FC236}">
                  <a16:creationId xmlns:a16="http://schemas.microsoft.com/office/drawing/2014/main" id="{CD27C588-54B7-423B-A8C6-FDDB810E2D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2812" y="40969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9">
              <a:extLst>
                <a:ext uri="{FF2B5EF4-FFF2-40B4-BE49-F238E27FC236}">
                  <a16:creationId xmlns:a16="http://schemas.microsoft.com/office/drawing/2014/main" id="{D5883D29-E395-4A08-BA23-BDFA68B9C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2730" y="209657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0">
              <a:extLst>
                <a:ext uri="{FF2B5EF4-FFF2-40B4-BE49-F238E27FC236}">
                  <a16:creationId xmlns:a16="http://schemas.microsoft.com/office/drawing/2014/main" id="{F085399B-825D-4F23-B650-AAA79DEC4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97493" y="229412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2">
              <a:extLst>
                <a:ext uri="{FF2B5EF4-FFF2-40B4-BE49-F238E27FC236}">
                  <a16:creationId xmlns:a16="http://schemas.microsoft.com/office/drawing/2014/main" id="{462B2EAE-3C30-4319-A2F6-ADED6FE11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6832" y="112397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3">
              <a:extLst>
                <a:ext uri="{FF2B5EF4-FFF2-40B4-BE49-F238E27FC236}">
                  <a16:creationId xmlns:a16="http://schemas.microsoft.com/office/drawing/2014/main" id="{6F1152A1-6374-4370-B347-6D3E9D999F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0519" y="91140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6">
              <a:extLst>
                <a:ext uri="{FF2B5EF4-FFF2-40B4-BE49-F238E27FC236}">
                  <a16:creationId xmlns:a16="http://schemas.microsoft.com/office/drawing/2014/main" id="{5F56342F-EEE8-4296-B77B-98509C360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7743" y="139511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27">
              <a:extLst>
                <a:ext uri="{FF2B5EF4-FFF2-40B4-BE49-F238E27FC236}">
                  <a16:creationId xmlns:a16="http://schemas.microsoft.com/office/drawing/2014/main" id="{D078287A-6272-4E3D-BAC6-6BE75C383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8219" y="1832215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28">
              <a:extLst>
                <a:ext uri="{FF2B5EF4-FFF2-40B4-BE49-F238E27FC236}">
                  <a16:creationId xmlns:a16="http://schemas.microsoft.com/office/drawing/2014/main" id="{3725AF0C-FFB0-4662-AE96-816504186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5303" y="160962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30">
              <a:extLst>
                <a:ext uri="{FF2B5EF4-FFF2-40B4-BE49-F238E27FC236}">
                  <a16:creationId xmlns:a16="http://schemas.microsoft.com/office/drawing/2014/main" id="{2A586250-25E1-4D41-A4D0-F882415B08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0553" y="1152725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43">
              <a:extLst>
                <a:ext uri="{FF2B5EF4-FFF2-40B4-BE49-F238E27FC236}">
                  <a16:creationId xmlns:a16="http://schemas.microsoft.com/office/drawing/2014/main" id="{33A87255-AC3D-4DC9-9CAB-DBA34BB30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34545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1">
              <a:extLst>
                <a:ext uri="{FF2B5EF4-FFF2-40B4-BE49-F238E27FC236}">
                  <a16:creationId xmlns:a16="http://schemas.microsoft.com/office/drawing/2014/main" id="{CAFDAE65-0D87-4C0F-A079-BA752957DD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7514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2">
              <a:extLst>
                <a:ext uri="{FF2B5EF4-FFF2-40B4-BE49-F238E27FC236}">
                  <a16:creationId xmlns:a16="http://schemas.microsoft.com/office/drawing/2014/main" id="{E5A028D1-6952-4E23-8D8D-38929BC27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4519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3">
              <a:extLst>
                <a:ext uri="{FF2B5EF4-FFF2-40B4-BE49-F238E27FC236}">
                  <a16:creationId xmlns:a16="http://schemas.microsoft.com/office/drawing/2014/main" id="{D5EAC663-744A-4486-B5EC-B65FA8F37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600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4">
              <a:extLst>
                <a:ext uri="{FF2B5EF4-FFF2-40B4-BE49-F238E27FC236}">
                  <a16:creationId xmlns:a16="http://schemas.microsoft.com/office/drawing/2014/main" id="{2D80F92E-71D2-4E3C-9C9B-0CD0E5CE6C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447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55">
              <a:extLst>
                <a:ext uri="{FF2B5EF4-FFF2-40B4-BE49-F238E27FC236}">
                  <a16:creationId xmlns:a16="http://schemas.microsoft.com/office/drawing/2014/main" id="{041B74F9-71CA-474B-82B7-EE8DA47C3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460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56">
              <a:extLst>
                <a:ext uri="{FF2B5EF4-FFF2-40B4-BE49-F238E27FC236}">
                  <a16:creationId xmlns:a16="http://schemas.microsoft.com/office/drawing/2014/main" id="{53708B98-2B4F-4AD6-856E-8584B268A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156" y="2293440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57">
              <a:extLst>
                <a:ext uri="{FF2B5EF4-FFF2-40B4-BE49-F238E27FC236}">
                  <a16:creationId xmlns:a16="http://schemas.microsoft.com/office/drawing/2014/main" id="{E3098762-D2BE-4CF3-AE5F-2B534414E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609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59">
              <a:extLst>
                <a:ext uri="{FF2B5EF4-FFF2-40B4-BE49-F238E27FC236}">
                  <a16:creationId xmlns:a16="http://schemas.microsoft.com/office/drawing/2014/main" id="{04E2B7AF-FA74-4E58-A903-A5E0F3BB9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1059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60">
              <a:extLst>
                <a:ext uri="{FF2B5EF4-FFF2-40B4-BE49-F238E27FC236}">
                  <a16:creationId xmlns:a16="http://schemas.microsoft.com/office/drawing/2014/main" id="{A1FD75F7-ADDE-44B3-8DC2-7B6319FFA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6290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61">
              <a:extLst>
                <a:ext uri="{FF2B5EF4-FFF2-40B4-BE49-F238E27FC236}">
                  <a16:creationId xmlns:a16="http://schemas.microsoft.com/office/drawing/2014/main" id="{739B44F1-A479-4588-BE6D-D695F027E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2587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78">
              <a:extLst>
                <a:ext uri="{FF2B5EF4-FFF2-40B4-BE49-F238E27FC236}">
                  <a16:creationId xmlns:a16="http://schemas.microsoft.com/office/drawing/2014/main" id="{2A7834FE-4F71-43B5-826C-B750F92CD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1825" y="72104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79">
              <a:extLst>
                <a:ext uri="{FF2B5EF4-FFF2-40B4-BE49-F238E27FC236}">
                  <a16:creationId xmlns:a16="http://schemas.microsoft.com/office/drawing/2014/main" id="{980E674A-B840-45F7-BEFA-18E4E55BD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4197" y="95208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0">
              <a:extLst>
                <a:ext uri="{FF2B5EF4-FFF2-40B4-BE49-F238E27FC236}">
                  <a16:creationId xmlns:a16="http://schemas.microsoft.com/office/drawing/2014/main" id="{A43DE1C3-C185-427E-B53D-02E9CE185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856" y="1189882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1">
              <a:extLst>
                <a:ext uri="{FF2B5EF4-FFF2-40B4-BE49-F238E27FC236}">
                  <a16:creationId xmlns:a16="http://schemas.microsoft.com/office/drawing/2014/main" id="{BA7CE0B8-3588-4F05-AFAE-0AD14B69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1906" y="2202936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2">
              <a:extLst>
                <a:ext uri="{FF2B5EF4-FFF2-40B4-BE49-F238E27FC236}">
                  <a16:creationId xmlns:a16="http://schemas.microsoft.com/office/drawing/2014/main" id="{5302691E-392B-4CD6-A746-A946CA8E6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742" y="198048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3">
              <a:extLst>
                <a:ext uri="{FF2B5EF4-FFF2-40B4-BE49-F238E27FC236}">
                  <a16:creationId xmlns:a16="http://schemas.microsoft.com/office/drawing/2014/main" id="{6D4C1EE2-A6BB-4F95-96F7-49D32FEA0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2299" y="166569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84">
              <a:extLst>
                <a:ext uri="{FF2B5EF4-FFF2-40B4-BE49-F238E27FC236}">
                  <a16:creationId xmlns:a16="http://schemas.microsoft.com/office/drawing/2014/main" id="{CF4A74AC-E55B-49B2-9320-694ADBFEF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3315" y="516456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6">
              <a:extLst>
                <a:ext uri="{FF2B5EF4-FFF2-40B4-BE49-F238E27FC236}">
                  <a16:creationId xmlns:a16="http://schemas.microsoft.com/office/drawing/2014/main" id="{654E2CAC-C24C-4AA4-9C07-96AA9FA05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3284" y="17044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89">
              <a:extLst>
                <a:ext uri="{FF2B5EF4-FFF2-40B4-BE49-F238E27FC236}">
                  <a16:creationId xmlns:a16="http://schemas.microsoft.com/office/drawing/2014/main" id="{C46E63CB-A36B-4D4A-A9AC-968BCA0EE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087" y="145334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90">
              <a:extLst>
                <a:ext uri="{FF2B5EF4-FFF2-40B4-BE49-F238E27FC236}">
                  <a16:creationId xmlns:a16="http://schemas.microsoft.com/office/drawing/2014/main" id="{1A9C4402-2E4B-4CD4-9D4B-5D52E356A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5939" y="207625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05">
              <a:extLst>
                <a:ext uri="{FF2B5EF4-FFF2-40B4-BE49-F238E27FC236}">
                  <a16:creationId xmlns:a16="http://schemas.microsoft.com/office/drawing/2014/main" id="{1E23CEBD-6136-460D-AD6F-BF8ED2824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9346" y="1981944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6">
              <a:extLst>
                <a:ext uri="{FF2B5EF4-FFF2-40B4-BE49-F238E27FC236}">
                  <a16:creationId xmlns:a16="http://schemas.microsoft.com/office/drawing/2014/main" id="{921B10DF-7DBB-400F-AAD5-23024C66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8983" y="58906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7">
              <a:extLst>
                <a:ext uri="{FF2B5EF4-FFF2-40B4-BE49-F238E27FC236}">
                  <a16:creationId xmlns:a16="http://schemas.microsoft.com/office/drawing/2014/main" id="{CEC03EB9-0E20-4DDD-8935-23AA8BCEA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4748" y="2269014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08">
              <a:extLst>
                <a:ext uri="{FF2B5EF4-FFF2-40B4-BE49-F238E27FC236}">
                  <a16:creationId xmlns:a16="http://schemas.microsoft.com/office/drawing/2014/main" id="{2F9F83B1-B5E6-4304-9303-B48CD1DEB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6654" y="119891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09">
              <a:extLst>
                <a:ext uri="{FF2B5EF4-FFF2-40B4-BE49-F238E27FC236}">
                  <a16:creationId xmlns:a16="http://schemas.microsoft.com/office/drawing/2014/main" id="{29336462-CA1B-45CD-B2E2-89473760F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851" y="1700235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0">
              <a:extLst>
                <a:ext uri="{FF2B5EF4-FFF2-40B4-BE49-F238E27FC236}">
                  <a16:creationId xmlns:a16="http://schemas.microsoft.com/office/drawing/2014/main" id="{CA498C4D-9C0D-48B5-A046-EDF0F0DC8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7" y="341230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11">
              <a:extLst>
                <a:ext uri="{FF2B5EF4-FFF2-40B4-BE49-F238E27FC236}">
                  <a16:creationId xmlns:a16="http://schemas.microsoft.com/office/drawing/2014/main" id="{B62164B6-B000-472E-B485-7EA03B0568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7906" y="142873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12">
              <a:extLst>
                <a:ext uri="{FF2B5EF4-FFF2-40B4-BE49-F238E27FC236}">
                  <a16:creationId xmlns:a16="http://schemas.microsoft.com/office/drawing/2014/main" id="{AD0CCD92-16E8-464D-8853-034C5A9D62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7409" y="91007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5">
              <a:extLst>
                <a:ext uri="{FF2B5EF4-FFF2-40B4-BE49-F238E27FC236}">
                  <a16:creationId xmlns:a16="http://schemas.microsoft.com/office/drawing/2014/main" id="{78F1B3FC-5BD3-4941-AA35-A227BC8E1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3378" y="27651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6">
              <a:extLst>
                <a:ext uri="{FF2B5EF4-FFF2-40B4-BE49-F238E27FC236}">
                  <a16:creationId xmlns:a16="http://schemas.microsoft.com/office/drawing/2014/main" id="{8152B1E2-813A-4C7F-BB51-307D862AF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4905" y="510935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7">
              <a:extLst>
                <a:ext uri="{FF2B5EF4-FFF2-40B4-BE49-F238E27FC236}">
                  <a16:creationId xmlns:a16="http://schemas.microsoft.com/office/drawing/2014/main" id="{041ED8E7-9760-43C4-9850-D289EE53C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3335" y="247888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8">
              <a:extLst>
                <a:ext uri="{FF2B5EF4-FFF2-40B4-BE49-F238E27FC236}">
                  <a16:creationId xmlns:a16="http://schemas.microsoft.com/office/drawing/2014/main" id="{52D6B24B-1BB7-48F5-A151-2E7446A91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1783" y="481031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9">
              <a:extLst>
                <a:ext uri="{FF2B5EF4-FFF2-40B4-BE49-F238E27FC236}">
                  <a16:creationId xmlns:a16="http://schemas.microsoft.com/office/drawing/2014/main" id="{24FB0643-43F1-4D32-9633-050BB640A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9921" y="4529838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1">
              <a:extLst>
                <a:ext uri="{FF2B5EF4-FFF2-40B4-BE49-F238E27FC236}">
                  <a16:creationId xmlns:a16="http://schemas.microsoft.com/office/drawing/2014/main" id="{1963CE3F-95F5-4D43-83D6-8777B0B965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0282" y="4268606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2">
              <a:extLst>
                <a:ext uri="{FF2B5EF4-FFF2-40B4-BE49-F238E27FC236}">
                  <a16:creationId xmlns:a16="http://schemas.microsoft.com/office/drawing/2014/main" id="{08327689-B3CC-4CBD-8BEF-3A50D1189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2058" y="37661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3">
              <a:extLst>
                <a:ext uri="{FF2B5EF4-FFF2-40B4-BE49-F238E27FC236}">
                  <a16:creationId xmlns:a16="http://schemas.microsoft.com/office/drawing/2014/main" id="{FEB24BE9-964A-4897-B0CA-2685EC9A8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6523" y="317009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4">
              <a:extLst>
                <a:ext uri="{FF2B5EF4-FFF2-40B4-BE49-F238E27FC236}">
                  <a16:creationId xmlns:a16="http://schemas.microsoft.com/office/drawing/2014/main" id="{55412F71-3B62-4477-ABDA-DF30C9247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7163" y="3410025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6">
              <a:extLst>
                <a:ext uri="{FF2B5EF4-FFF2-40B4-BE49-F238E27FC236}">
                  <a16:creationId xmlns:a16="http://schemas.microsoft.com/office/drawing/2014/main" id="{9115395A-C0EB-49B8-A381-B8490A22C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00898" y="40091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7">
              <a:extLst>
                <a:ext uri="{FF2B5EF4-FFF2-40B4-BE49-F238E27FC236}">
                  <a16:creationId xmlns:a16="http://schemas.microsoft.com/office/drawing/2014/main" id="{472CFABC-577B-4FCA-AB0C-09815D2319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35877" y="542184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1">
              <a:extLst>
                <a:ext uri="{FF2B5EF4-FFF2-40B4-BE49-F238E27FC236}">
                  <a16:creationId xmlns:a16="http://schemas.microsoft.com/office/drawing/2014/main" id="{D4549682-FEAB-4B49-B86F-35E2482D12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83868" y="573299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25">
              <a:extLst>
                <a:ext uri="{FF2B5EF4-FFF2-40B4-BE49-F238E27FC236}">
                  <a16:creationId xmlns:a16="http://schemas.microsoft.com/office/drawing/2014/main" id="{83473AF8-6AB3-40C9-8578-8B7FC2878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529" y="6498261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29">
              <a:extLst>
                <a:ext uri="{FF2B5EF4-FFF2-40B4-BE49-F238E27FC236}">
                  <a16:creationId xmlns:a16="http://schemas.microsoft.com/office/drawing/2014/main" id="{6995FD46-CD76-4B33-B2A7-2AE3A782E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751" y="5971706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31">
              <a:extLst>
                <a:ext uri="{FF2B5EF4-FFF2-40B4-BE49-F238E27FC236}">
                  <a16:creationId xmlns:a16="http://schemas.microsoft.com/office/drawing/2014/main" id="{3FB937FD-3222-4970-9112-D82EE7C09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3452" y="628112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32">
              <a:extLst>
                <a:ext uri="{FF2B5EF4-FFF2-40B4-BE49-F238E27FC236}">
                  <a16:creationId xmlns:a16="http://schemas.microsoft.com/office/drawing/2014/main" id="{FA7B971D-6739-4ADD-82F2-5EA9D229B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4632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33">
              <a:extLst>
                <a:ext uri="{FF2B5EF4-FFF2-40B4-BE49-F238E27FC236}">
                  <a16:creationId xmlns:a16="http://schemas.microsoft.com/office/drawing/2014/main" id="{405EDEAD-9FE7-4E24-A4BC-BFF68765D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545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34">
              <a:extLst>
                <a:ext uri="{FF2B5EF4-FFF2-40B4-BE49-F238E27FC236}">
                  <a16:creationId xmlns:a16="http://schemas.microsoft.com/office/drawing/2014/main" id="{C7AEF094-7042-457C-8968-E3263E072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8475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35">
              <a:extLst>
                <a:ext uri="{FF2B5EF4-FFF2-40B4-BE49-F238E27FC236}">
                  <a16:creationId xmlns:a16="http://schemas.microsoft.com/office/drawing/2014/main" id="{496CF2DE-FF8E-4F24-935F-52E5300DB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127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36">
              <a:extLst>
                <a:ext uri="{FF2B5EF4-FFF2-40B4-BE49-F238E27FC236}">
                  <a16:creationId xmlns:a16="http://schemas.microsoft.com/office/drawing/2014/main" id="{D3AD0644-32C0-41CD-9BCF-FC57BBE74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37">
              <a:extLst>
                <a:ext uri="{FF2B5EF4-FFF2-40B4-BE49-F238E27FC236}">
                  <a16:creationId xmlns:a16="http://schemas.microsoft.com/office/drawing/2014/main" id="{0A987D91-7B52-4180-96BD-9FA4C0BD5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8030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38">
              <a:extLst>
                <a:ext uri="{FF2B5EF4-FFF2-40B4-BE49-F238E27FC236}">
                  <a16:creationId xmlns:a16="http://schemas.microsoft.com/office/drawing/2014/main" id="{8858F89B-6C9F-4C56-9098-86E363A572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699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39">
              <a:extLst>
                <a:ext uri="{FF2B5EF4-FFF2-40B4-BE49-F238E27FC236}">
                  <a16:creationId xmlns:a16="http://schemas.microsoft.com/office/drawing/2014/main" id="{EFFA4C3F-E2E7-4166-909C-17D182C55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7807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40">
              <a:extLst>
                <a:ext uri="{FF2B5EF4-FFF2-40B4-BE49-F238E27FC236}">
                  <a16:creationId xmlns:a16="http://schemas.microsoft.com/office/drawing/2014/main" id="{D55033AC-2395-4172-8995-EC9FD9837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2771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41">
              <a:extLst>
                <a:ext uri="{FF2B5EF4-FFF2-40B4-BE49-F238E27FC236}">
                  <a16:creationId xmlns:a16="http://schemas.microsoft.com/office/drawing/2014/main" id="{CBBE8320-EFC0-4EDD-8261-155F36E2B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42">
              <a:extLst>
                <a:ext uri="{FF2B5EF4-FFF2-40B4-BE49-F238E27FC236}">
                  <a16:creationId xmlns:a16="http://schemas.microsoft.com/office/drawing/2014/main" id="{45192D34-00D8-48C1-975D-6B54636C7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4432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44">
              <a:extLst>
                <a:ext uri="{FF2B5EF4-FFF2-40B4-BE49-F238E27FC236}">
                  <a16:creationId xmlns:a16="http://schemas.microsoft.com/office/drawing/2014/main" id="{9FC6A9E0-005A-4A31-9BD1-C22484823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8222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45">
              <a:extLst>
                <a:ext uri="{FF2B5EF4-FFF2-40B4-BE49-F238E27FC236}">
                  <a16:creationId xmlns:a16="http://schemas.microsoft.com/office/drawing/2014/main" id="{BB488960-0771-4337-9C5B-EDC23D27B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6071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46">
              <a:extLst>
                <a:ext uri="{FF2B5EF4-FFF2-40B4-BE49-F238E27FC236}">
                  <a16:creationId xmlns:a16="http://schemas.microsoft.com/office/drawing/2014/main" id="{59A07F93-CCD4-4F15-9B9B-312EDCB5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130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47">
              <a:extLst>
                <a:ext uri="{FF2B5EF4-FFF2-40B4-BE49-F238E27FC236}">
                  <a16:creationId xmlns:a16="http://schemas.microsoft.com/office/drawing/2014/main" id="{FAE7D80C-58D7-41AB-8159-310972A33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3275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48">
              <a:extLst>
                <a:ext uri="{FF2B5EF4-FFF2-40B4-BE49-F238E27FC236}">
                  <a16:creationId xmlns:a16="http://schemas.microsoft.com/office/drawing/2014/main" id="{273DEEF8-E870-46C8-B781-894E2C9E69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8532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49">
              <a:extLst>
                <a:ext uri="{FF2B5EF4-FFF2-40B4-BE49-F238E27FC236}">
                  <a16:creationId xmlns:a16="http://schemas.microsoft.com/office/drawing/2014/main" id="{B258A364-5E27-425C-B76A-C25E1C575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7146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62">
              <a:extLst>
                <a:ext uri="{FF2B5EF4-FFF2-40B4-BE49-F238E27FC236}">
                  <a16:creationId xmlns:a16="http://schemas.microsoft.com/office/drawing/2014/main" id="{020B9B49-D2D6-481D-8817-6D3C022F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8964" y="2950571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63">
              <a:extLst>
                <a:ext uri="{FF2B5EF4-FFF2-40B4-BE49-F238E27FC236}">
                  <a16:creationId xmlns:a16="http://schemas.microsoft.com/office/drawing/2014/main" id="{A998D017-6FB2-4DC5-A330-2991B0981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0322" y="4089184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64">
              <a:extLst>
                <a:ext uri="{FF2B5EF4-FFF2-40B4-BE49-F238E27FC236}">
                  <a16:creationId xmlns:a16="http://schemas.microsoft.com/office/drawing/2014/main" id="{0AF6EB79-5101-4605-B185-9F13275EAC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273" y="26822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65">
              <a:extLst>
                <a:ext uri="{FF2B5EF4-FFF2-40B4-BE49-F238E27FC236}">
                  <a16:creationId xmlns:a16="http://schemas.microsoft.com/office/drawing/2014/main" id="{188E2430-B814-4FDB-90BC-C9A8B1EB4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904" y="382627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66">
              <a:extLst>
                <a:ext uri="{FF2B5EF4-FFF2-40B4-BE49-F238E27FC236}">
                  <a16:creationId xmlns:a16="http://schemas.microsoft.com/office/drawing/2014/main" id="{2F2F3319-B962-48DA-9D60-6A6E5B1102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86" y="53727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67">
              <a:extLst>
                <a:ext uri="{FF2B5EF4-FFF2-40B4-BE49-F238E27FC236}">
                  <a16:creationId xmlns:a16="http://schemas.microsoft.com/office/drawing/2014/main" id="{B90BB3CC-7065-46AE-B518-B9B3D9E3F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56866" y="4588736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68">
              <a:extLst>
                <a:ext uri="{FF2B5EF4-FFF2-40B4-BE49-F238E27FC236}">
                  <a16:creationId xmlns:a16="http://schemas.microsoft.com/office/drawing/2014/main" id="{C122E3A7-3470-4471-BF93-086323C9B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4254" y="324599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69">
              <a:extLst>
                <a:ext uri="{FF2B5EF4-FFF2-40B4-BE49-F238E27FC236}">
                  <a16:creationId xmlns:a16="http://schemas.microsoft.com/office/drawing/2014/main" id="{52E68165-B3FF-4512-8EE2-8466D2D32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63511" y="5654959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70">
              <a:extLst>
                <a:ext uri="{FF2B5EF4-FFF2-40B4-BE49-F238E27FC236}">
                  <a16:creationId xmlns:a16="http://schemas.microsoft.com/office/drawing/2014/main" id="{C52609C3-4C0C-46F1-A5B8-0AADBCBCA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27724" y="624670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71">
              <a:extLst>
                <a:ext uri="{FF2B5EF4-FFF2-40B4-BE49-F238E27FC236}">
                  <a16:creationId xmlns:a16="http://schemas.microsoft.com/office/drawing/2014/main" id="{290F44F5-E287-4918-A37A-813C7A52E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5054" y="513430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72">
              <a:extLst>
                <a:ext uri="{FF2B5EF4-FFF2-40B4-BE49-F238E27FC236}">
                  <a16:creationId xmlns:a16="http://schemas.microsoft.com/office/drawing/2014/main" id="{0DDCDDE6-25BF-48B7-9B89-465D56BF4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1791" y="490745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73">
              <a:extLst>
                <a:ext uri="{FF2B5EF4-FFF2-40B4-BE49-F238E27FC236}">
                  <a16:creationId xmlns:a16="http://schemas.microsoft.com/office/drawing/2014/main" id="{9B990E1E-D49A-4015-B41C-572781B77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64" y="4407815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74">
              <a:extLst>
                <a:ext uri="{FF2B5EF4-FFF2-40B4-BE49-F238E27FC236}">
                  <a16:creationId xmlns:a16="http://schemas.microsoft.com/office/drawing/2014/main" id="{02735837-2B24-4A40-AE64-8E141161E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616" y="598809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75">
              <a:extLst>
                <a:ext uri="{FF2B5EF4-FFF2-40B4-BE49-F238E27FC236}">
                  <a16:creationId xmlns:a16="http://schemas.microsoft.com/office/drawing/2014/main" id="{FE60BBB5-F4AF-4172-B73C-AADA3B3AB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625" y="2442495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77">
              <a:extLst>
                <a:ext uri="{FF2B5EF4-FFF2-40B4-BE49-F238E27FC236}">
                  <a16:creationId xmlns:a16="http://schemas.microsoft.com/office/drawing/2014/main" id="{43AD395E-58FD-45B9-89FD-2FA27F5EF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871" y="360677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85">
              <a:extLst>
                <a:ext uri="{FF2B5EF4-FFF2-40B4-BE49-F238E27FC236}">
                  <a16:creationId xmlns:a16="http://schemas.microsoft.com/office/drawing/2014/main" id="{EE32EE59-64BC-4A86-88CA-792EEF341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1130" y="6434597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87">
              <a:extLst>
                <a:ext uri="{FF2B5EF4-FFF2-40B4-BE49-F238E27FC236}">
                  <a16:creationId xmlns:a16="http://schemas.microsoft.com/office/drawing/2014/main" id="{3CF430AC-3D4F-48FC-88B6-3D9D42874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18609" y="6657631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88">
              <a:extLst>
                <a:ext uri="{FF2B5EF4-FFF2-40B4-BE49-F238E27FC236}">
                  <a16:creationId xmlns:a16="http://schemas.microsoft.com/office/drawing/2014/main" id="{3DDB8D8D-BF91-4F27-A8C9-18A3B5DDB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9170" y="5704047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91">
              <a:extLst>
                <a:ext uri="{FF2B5EF4-FFF2-40B4-BE49-F238E27FC236}">
                  <a16:creationId xmlns:a16="http://schemas.microsoft.com/office/drawing/2014/main" id="{D1163852-5DE9-4D3B-9330-B8BBC76B91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8166" y="276408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92">
              <a:extLst>
                <a:ext uri="{FF2B5EF4-FFF2-40B4-BE49-F238E27FC236}">
                  <a16:creationId xmlns:a16="http://schemas.microsoft.com/office/drawing/2014/main" id="{077169E8-E302-4B37-B103-B67237964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7206" y="2420506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93">
              <a:extLst>
                <a:ext uri="{FF2B5EF4-FFF2-40B4-BE49-F238E27FC236}">
                  <a16:creationId xmlns:a16="http://schemas.microsoft.com/office/drawing/2014/main" id="{EC7EC428-3005-4B18-A21F-BE5B62447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8" y="3285274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94">
              <a:extLst>
                <a:ext uri="{FF2B5EF4-FFF2-40B4-BE49-F238E27FC236}">
                  <a16:creationId xmlns:a16="http://schemas.microsoft.com/office/drawing/2014/main" id="{D239D59F-6C16-4803-8B2A-B1C99DDC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1814" y="5367453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95">
              <a:extLst>
                <a:ext uri="{FF2B5EF4-FFF2-40B4-BE49-F238E27FC236}">
                  <a16:creationId xmlns:a16="http://schemas.microsoft.com/office/drawing/2014/main" id="{0CFE520E-90F8-4127-BADE-86AFF62C8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0165" y="3055861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96">
              <a:extLst>
                <a:ext uri="{FF2B5EF4-FFF2-40B4-BE49-F238E27FC236}">
                  <a16:creationId xmlns:a16="http://schemas.microsoft.com/office/drawing/2014/main" id="{866B23E7-F640-4C83-8307-AA6D07E80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5551" y="3575426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97">
              <a:extLst>
                <a:ext uri="{FF2B5EF4-FFF2-40B4-BE49-F238E27FC236}">
                  <a16:creationId xmlns:a16="http://schemas.microsoft.com/office/drawing/2014/main" id="{8FB21945-F4E7-40C4-84A2-6398306C74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54863" y="4784277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98">
              <a:extLst>
                <a:ext uri="{FF2B5EF4-FFF2-40B4-BE49-F238E27FC236}">
                  <a16:creationId xmlns:a16="http://schemas.microsoft.com/office/drawing/2014/main" id="{3F76A74E-B74A-44E1-9BD6-3C911CD26D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7348" y="4265818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99">
              <a:extLst>
                <a:ext uri="{FF2B5EF4-FFF2-40B4-BE49-F238E27FC236}">
                  <a16:creationId xmlns:a16="http://schemas.microsoft.com/office/drawing/2014/main" id="{EF7CBD61-ED7E-44CC-8F4E-150AF7331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40243" y="447367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00">
              <a:extLst>
                <a:ext uri="{FF2B5EF4-FFF2-40B4-BE49-F238E27FC236}">
                  <a16:creationId xmlns:a16="http://schemas.microsoft.com/office/drawing/2014/main" id="{A7A0A3D0-8F91-43E1-8A8F-40FD46039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9752" y="38942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01">
              <a:extLst>
                <a:ext uri="{FF2B5EF4-FFF2-40B4-BE49-F238E27FC236}">
                  <a16:creationId xmlns:a16="http://schemas.microsoft.com/office/drawing/2014/main" id="{B300EB2B-7443-4AF3-9B8B-B4AC70942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4469" y="510246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02">
              <a:extLst>
                <a:ext uri="{FF2B5EF4-FFF2-40B4-BE49-F238E27FC236}">
                  <a16:creationId xmlns:a16="http://schemas.microsoft.com/office/drawing/2014/main" id="{C2E684CF-AA14-48C0-8C54-1BB4DE92B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0648" y="5662850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03">
              <a:extLst>
                <a:ext uri="{FF2B5EF4-FFF2-40B4-BE49-F238E27FC236}">
                  <a16:creationId xmlns:a16="http://schemas.microsoft.com/office/drawing/2014/main" id="{2485870E-75CA-4507-9D19-C1BD3D39C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73556" y="593327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04">
              <a:extLst>
                <a:ext uri="{FF2B5EF4-FFF2-40B4-BE49-F238E27FC236}">
                  <a16:creationId xmlns:a16="http://schemas.microsoft.com/office/drawing/2014/main" id="{23379A7C-F604-4B8D-A05E-1DCFE1059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9016" y="246418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13">
              <a:extLst>
                <a:ext uri="{FF2B5EF4-FFF2-40B4-BE49-F238E27FC236}">
                  <a16:creationId xmlns:a16="http://schemas.microsoft.com/office/drawing/2014/main" id="{32D0D3DC-15BB-4CB3-B0CF-45FEDD833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0357" y="4852103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14">
              <a:extLst>
                <a:ext uri="{FF2B5EF4-FFF2-40B4-BE49-F238E27FC236}">
                  <a16:creationId xmlns:a16="http://schemas.microsoft.com/office/drawing/2014/main" id="{0430102D-685B-41EE-B8F6-4FF641A07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3761" y="361841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15">
              <a:extLst>
                <a:ext uri="{FF2B5EF4-FFF2-40B4-BE49-F238E27FC236}">
                  <a16:creationId xmlns:a16="http://schemas.microsoft.com/office/drawing/2014/main" id="{BA3C3195-6DC3-41E2-9C22-1CB7E97B0D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8048" y="428127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17">
              <a:extLst>
                <a:ext uri="{FF2B5EF4-FFF2-40B4-BE49-F238E27FC236}">
                  <a16:creationId xmlns:a16="http://schemas.microsoft.com/office/drawing/2014/main" id="{546EEEF1-2858-4654-8A62-7B06A08D3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5365" y="597695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18">
              <a:extLst>
                <a:ext uri="{FF2B5EF4-FFF2-40B4-BE49-F238E27FC236}">
                  <a16:creationId xmlns:a16="http://schemas.microsoft.com/office/drawing/2014/main" id="{C93C1297-812D-449E-8D30-2F9124E8D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14781" y="655463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119">
              <a:extLst>
                <a:ext uri="{FF2B5EF4-FFF2-40B4-BE49-F238E27FC236}">
                  <a16:creationId xmlns:a16="http://schemas.microsoft.com/office/drawing/2014/main" id="{ACD2A60C-3D88-4518-A7B5-952385E0F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01455" y="628626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8">
              <a:extLst>
                <a:ext uri="{FF2B5EF4-FFF2-40B4-BE49-F238E27FC236}">
                  <a16:creationId xmlns:a16="http://schemas.microsoft.com/office/drawing/2014/main" id="{DC8431AB-4376-4EFA-8EDE-5FDE494DF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2287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8">
              <a:extLst>
                <a:ext uri="{FF2B5EF4-FFF2-40B4-BE49-F238E27FC236}">
                  <a16:creationId xmlns:a16="http://schemas.microsoft.com/office/drawing/2014/main" id="{56BA3CB1-5958-4836-A7A0-6ACB1CE03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2464" y="9710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106">
              <a:extLst>
                <a:ext uri="{FF2B5EF4-FFF2-40B4-BE49-F238E27FC236}">
                  <a16:creationId xmlns:a16="http://schemas.microsoft.com/office/drawing/2014/main" id="{A89D2101-6C59-4980-BE42-223BF06FE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1618" y="671409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72F34BAA-3770-4220-9C4A-62D43B145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711" y="-28995"/>
            <a:ext cx="4072040" cy="2959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A88712-1C6C-4AE9-A2A1-46824F890772}"/>
              </a:ext>
            </a:extLst>
          </p:cNvPr>
          <p:cNvSpPr txBox="1"/>
          <p:nvPr/>
        </p:nvSpPr>
        <p:spPr>
          <a:xfrm>
            <a:off x="3595008" y="1540328"/>
            <a:ext cx="298812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Šimon </a:t>
            </a:r>
            <a:r>
              <a:rPr lang="en-US" sz="2400" dirty="0" err="1"/>
              <a:t>Katolický</a:t>
            </a:r>
            <a:r>
              <a:rPr lang="en-US" sz="2400" dirty="0">
                <a:latin typeface="Modern Love"/>
              </a:rPr>
              <a:t> </a:t>
            </a:r>
            <a:endParaRPr lang="en-US" sz="2400" dirty="0">
              <a:latin typeface="Avenir Next LT Pro"/>
            </a:endParaRPr>
          </a:p>
          <a:p>
            <a:r>
              <a:rPr lang="en-US" sz="2400" dirty="0" err="1">
                <a:latin typeface="Modern Love"/>
              </a:rPr>
              <a:t>Covidové</a:t>
            </a:r>
            <a:endParaRPr lang="en-US" sz="2400" dirty="0" err="1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46DE8166-CC3D-4308-B144-FA6899E6F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1786" y="3876105"/>
            <a:ext cx="4073157" cy="29795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999C73-24BF-4D1B-8114-06C388DB3047}"/>
              </a:ext>
            </a:extLst>
          </p:cNvPr>
          <p:cNvSpPr txBox="1"/>
          <p:nvPr/>
        </p:nvSpPr>
        <p:spPr>
          <a:xfrm>
            <a:off x="3842918" y="4398759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927952"/>
                </a:solidFill>
                <a:latin typeface="Avenir Next LT Pro"/>
              </a:rPr>
              <a:t>Nela </a:t>
            </a:r>
            <a:r>
              <a:rPr lang="en-US" sz="2400" dirty="0" err="1">
                <a:solidFill>
                  <a:srgbClr val="927952"/>
                </a:solidFill>
                <a:latin typeface="Avenir Next LT Pro"/>
              </a:rPr>
              <a:t>Vodová</a:t>
            </a:r>
            <a:r>
              <a:rPr lang="en-US" sz="2400" dirty="0">
                <a:solidFill>
                  <a:srgbClr val="927952"/>
                </a:solidFill>
                <a:latin typeface="Modern Love"/>
              </a:rPr>
              <a:t> </a:t>
            </a:r>
            <a:endParaRPr lang="en-US" sz="2400" dirty="0">
              <a:solidFill>
                <a:srgbClr val="000000"/>
              </a:solidFill>
              <a:latin typeface="Avenir Next LT Pro"/>
            </a:endParaRPr>
          </a:p>
          <a:p>
            <a:r>
              <a:rPr lang="en-US" sz="2400" dirty="0" err="1">
                <a:solidFill>
                  <a:srgbClr val="927952"/>
                </a:solidFill>
                <a:latin typeface="Modern Love"/>
              </a:rPr>
              <a:t>Mutace</a:t>
            </a:r>
            <a:endParaRPr lang="en-US" sz="2400" dirty="0" err="1"/>
          </a:p>
        </p:txBody>
      </p:sp>
    </p:spTree>
    <p:extLst>
      <p:ext uri="{BB962C8B-B14F-4D97-AF65-F5344CB8AC3E}">
        <p14:creationId xmlns:p14="http://schemas.microsoft.com/office/powerpoint/2010/main" val="1105480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945D478C-A9A5-4832-89D8-703607711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FB7F7C0-216C-466B-8AF5-7744BB340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1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8588" y="1006644"/>
            <a:ext cx="3869807" cy="30782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Anežka Michalová</a:t>
            </a:r>
            <a:br>
              <a:rPr lang="en-US" sz="3600" dirty="0">
                <a:latin typeface="Avenir Next LT Pro"/>
              </a:rPr>
            </a:b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 Covid-19 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020A6AE-B717-4124-91F1-AB61221C7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1055" y="-4534"/>
            <a:ext cx="778194" cy="6834534"/>
            <a:chOff x="5721055" y="-4534"/>
            <a:chExt cx="778194" cy="6834534"/>
          </a:xfrm>
        </p:grpSpPr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A2B0F4FD-3823-42B3-950C-03F9CBC51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6590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426C99B0-870A-4702-9F5F-4459EF2130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3615" y="152241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5">
              <a:extLst>
                <a:ext uri="{FF2B5EF4-FFF2-40B4-BE49-F238E27FC236}">
                  <a16:creationId xmlns:a16="http://schemas.microsoft.com/office/drawing/2014/main" id="{11D4FA37-ADE6-45F4-AF91-AB50C4100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7545" y="66643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D07613C1-CC87-4032-B649-4A49D0834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90959" y="40969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8479CDC1-5BCA-4A67-9DF5-9513EEE49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0877" y="209657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20">
              <a:extLst>
                <a:ext uri="{FF2B5EF4-FFF2-40B4-BE49-F238E27FC236}">
                  <a16:creationId xmlns:a16="http://schemas.microsoft.com/office/drawing/2014/main" id="{1EEA2AC4-D6A7-4B7B-932E-1D6D26846B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5640" y="229412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22">
              <a:extLst>
                <a:ext uri="{FF2B5EF4-FFF2-40B4-BE49-F238E27FC236}">
                  <a16:creationId xmlns:a16="http://schemas.microsoft.com/office/drawing/2014/main" id="{2FBF34A8-BE86-423A-BCE9-2E928D4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4979" y="112397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3">
              <a:extLst>
                <a:ext uri="{FF2B5EF4-FFF2-40B4-BE49-F238E27FC236}">
                  <a16:creationId xmlns:a16="http://schemas.microsoft.com/office/drawing/2014/main" id="{9FEE8137-C904-47D2-8922-093ABE0D8D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666" y="91140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6">
              <a:extLst>
                <a:ext uri="{FF2B5EF4-FFF2-40B4-BE49-F238E27FC236}">
                  <a16:creationId xmlns:a16="http://schemas.microsoft.com/office/drawing/2014/main" id="{1AD01E09-0A63-4683-B8DC-2A5969A19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5890" y="139511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7">
              <a:extLst>
                <a:ext uri="{FF2B5EF4-FFF2-40B4-BE49-F238E27FC236}">
                  <a16:creationId xmlns:a16="http://schemas.microsoft.com/office/drawing/2014/main" id="{39FDBC61-D90E-4D14-87BD-116805F62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6366" y="1832215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8">
              <a:extLst>
                <a:ext uri="{FF2B5EF4-FFF2-40B4-BE49-F238E27FC236}">
                  <a16:creationId xmlns:a16="http://schemas.microsoft.com/office/drawing/2014/main" id="{E69FE8D2-E9F3-4F4F-8D6B-67378D754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3450" y="160962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30">
              <a:extLst>
                <a:ext uri="{FF2B5EF4-FFF2-40B4-BE49-F238E27FC236}">
                  <a16:creationId xmlns:a16="http://schemas.microsoft.com/office/drawing/2014/main" id="{32B6BAD6-38C4-47DC-A947-5967E513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8700" y="1152725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43">
              <a:extLst>
                <a:ext uri="{FF2B5EF4-FFF2-40B4-BE49-F238E27FC236}">
                  <a16:creationId xmlns:a16="http://schemas.microsoft.com/office/drawing/2014/main" id="{8ECDF132-F20F-4401-9040-2A1E99DA2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90740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51">
              <a:extLst>
                <a:ext uri="{FF2B5EF4-FFF2-40B4-BE49-F238E27FC236}">
                  <a16:creationId xmlns:a16="http://schemas.microsoft.com/office/drawing/2014/main" id="{8190E0B5-EEB8-4A3D-82D0-0A07902F9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5661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52">
              <a:extLst>
                <a:ext uri="{FF2B5EF4-FFF2-40B4-BE49-F238E27FC236}">
                  <a16:creationId xmlns:a16="http://schemas.microsoft.com/office/drawing/2014/main" id="{6B331F8A-6B87-45CD-8DC6-61EDEA5AFF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2666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53">
              <a:extLst>
                <a:ext uri="{FF2B5EF4-FFF2-40B4-BE49-F238E27FC236}">
                  <a16:creationId xmlns:a16="http://schemas.microsoft.com/office/drawing/2014/main" id="{16F46124-28C8-499E-8B05-7717602B5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3747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4">
              <a:extLst>
                <a:ext uri="{FF2B5EF4-FFF2-40B4-BE49-F238E27FC236}">
                  <a16:creationId xmlns:a16="http://schemas.microsoft.com/office/drawing/2014/main" id="{CFE5982B-3464-4395-A9D1-D4C76E12F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594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5">
              <a:extLst>
                <a:ext uri="{FF2B5EF4-FFF2-40B4-BE49-F238E27FC236}">
                  <a16:creationId xmlns:a16="http://schemas.microsoft.com/office/drawing/2014/main" id="{D1BDAE7B-982F-4DE3-9A85-25AC24AA2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3607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6">
              <a:extLst>
                <a:ext uri="{FF2B5EF4-FFF2-40B4-BE49-F238E27FC236}">
                  <a16:creationId xmlns:a16="http://schemas.microsoft.com/office/drawing/2014/main" id="{451188D6-4679-4978-B625-FF583115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3303" y="2293440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7">
              <a:extLst>
                <a:ext uri="{FF2B5EF4-FFF2-40B4-BE49-F238E27FC236}">
                  <a16:creationId xmlns:a16="http://schemas.microsoft.com/office/drawing/2014/main" id="{1F1D0A06-6238-4F0B-928E-C6E99BB02F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756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9">
              <a:extLst>
                <a:ext uri="{FF2B5EF4-FFF2-40B4-BE49-F238E27FC236}">
                  <a16:creationId xmlns:a16="http://schemas.microsoft.com/office/drawing/2014/main" id="{5669DE26-8D01-484D-87C6-C970883EB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9206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0">
              <a:extLst>
                <a:ext uri="{FF2B5EF4-FFF2-40B4-BE49-F238E27FC236}">
                  <a16:creationId xmlns:a16="http://schemas.microsoft.com/office/drawing/2014/main" id="{E2C89DF0-B876-4FA5-A15D-2B4EC693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4437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61">
              <a:extLst>
                <a:ext uri="{FF2B5EF4-FFF2-40B4-BE49-F238E27FC236}">
                  <a16:creationId xmlns:a16="http://schemas.microsoft.com/office/drawing/2014/main" id="{6D278107-786C-48BD-9B90-624B943E1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0734" y="2101447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78">
              <a:extLst>
                <a:ext uri="{FF2B5EF4-FFF2-40B4-BE49-F238E27FC236}">
                  <a16:creationId xmlns:a16="http://schemas.microsoft.com/office/drawing/2014/main" id="{B791B486-ACCB-4731-891C-9B2FF434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9972" y="72104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9">
              <a:extLst>
                <a:ext uri="{FF2B5EF4-FFF2-40B4-BE49-F238E27FC236}">
                  <a16:creationId xmlns:a16="http://schemas.microsoft.com/office/drawing/2014/main" id="{881F663B-742F-4B18-9EEC-425CF3817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22344" y="95208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80">
              <a:extLst>
                <a:ext uri="{FF2B5EF4-FFF2-40B4-BE49-F238E27FC236}">
                  <a16:creationId xmlns:a16="http://schemas.microsoft.com/office/drawing/2014/main" id="{2C84BFA9-A28F-42D0-AA09-BFA6CAB68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17003" y="1189882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81">
              <a:extLst>
                <a:ext uri="{FF2B5EF4-FFF2-40B4-BE49-F238E27FC236}">
                  <a16:creationId xmlns:a16="http://schemas.microsoft.com/office/drawing/2014/main" id="{1BAA7F31-C0A0-4447-BF38-3698F585DB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0053" y="2202936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82">
              <a:extLst>
                <a:ext uri="{FF2B5EF4-FFF2-40B4-BE49-F238E27FC236}">
                  <a16:creationId xmlns:a16="http://schemas.microsoft.com/office/drawing/2014/main" id="{B9A620F2-3D35-4A32-B16C-89CE74421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7889" y="198048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3">
              <a:extLst>
                <a:ext uri="{FF2B5EF4-FFF2-40B4-BE49-F238E27FC236}">
                  <a16:creationId xmlns:a16="http://schemas.microsoft.com/office/drawing/2014/main" id="{4D6420E0-3BDF-44BC-B4AD-D4DCEEB22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80446" y="166569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4">
              <a:extLst>
                <a:ext uri="{FF2B5EF4-FFF2-40B4-BE49-F238E27FC236}">
                  <a16:creationId xmlns:a16="http://schemas.microsoft.com/office/drawing/2014/main" id="{EF852FAE-C00C-4555-A21B-1C78FF00F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91462" y="516456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6">
              <a:extLst>
                <a:ext uri="{FF2B5EF4-FFF2-40B4-BE49-F238E27FC236}">
                  <a16:creationId xmlns:a16="http://schemas.microsoft.com/office/drawing/2014/main" id="{015DE73A-6E8F-4AA3-8B47-D1E6BFAEA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1431" y="17044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9">
              <a:extLst>
                <a:ext uri="{FF2B5EF4-FFF2-40B4-BE49-F238E27FC236}">
                  <a16:creationId xmlns:a16="http://schemas.microsoft.com/office/drawing/2014/main" id="{1EF3E8F2-433E-4CFA-8523-B3F4B6305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6234" y="145334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90">
              <a:extLst>
                <a:ext uri="{FF2B5EF4-FFF2-40B4-BE49-F238E27FC236}">
                  <a16:creationId xmlns:a16="http://schemas.microsoft.com/office/drawing/2014/main" id="{A8EC2038-DAA0-4BF3-8107-A1D5A142F3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34086" y="207625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5">
              <a:extLst>
                <a:ext uri="{FF2B5EF4-FFF2-40B4-BE49-F238E27FC236}">
                  <a16:creationId xmlns:a16="http://schemas.microsoft.com/office/drawing/2014/main" id="{B437840B-3F78-4C20-8184-29631B1AF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1525" y="27651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6">
              <a:extLst>
                <a:ext uri="{FF2B5EF4-FFF2-40B4-BE49-F238E27FC236}">
                  <a16:creationId xmlns:a16="http://schemas.microsoft.com/office/drawing/2014/main" id="{0A039CCA-16FE-44AE-B9E7-76316DBDF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3052" y="510935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7">
              <a:extLst>
                <a:ext uri="{FF2B5EF4-FFF2-40B4-BE49-F238E27FC236}">
                  <a16:creationId xmlns:a16="http://schemas.microsoft.com/office/drawing/2014/main" id="{090EE3F3-65C4-44DB-ABF0-27598282E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1482" y="247888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8">
              <a:extLst>
                <a:ext uri="{FF2B5EF4-FFF2-40B4-BE49-F238E27FC236}">
                  <a16:creationId xmlns:a16="http://schemas.microsoft.com/office/drawing/2014/main" id="{732F50C7-DE00-45B7-A7D9-AFC5FDF3E8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9930" y="481031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9">
              <a:extLst>
                <a:ext uri="{FF2B5EF4-FFF2-40B4-BE49-F238E27FC236}">
                  <a16:creationId xmlns:a16="http://schemas.microsoft.com/office/drawing/2014/main" id="{C4B7759D-1CB7-4AE3-A334-693715080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8068" y="4529838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1">
              <a:extLst>
                <a:ext uri="{FF2B5EF4-FFF2-40B4-BE49-F238E27FC236}">
                  <a16:creationId xmlns:a16="http://schemas.microsoft.com/office/drawing/2014/main" id="{2A71D132-8124-4734-AA62-7E12B621F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8429" y="4268606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2">
              <a:extLst>
                <a:ext uri="{FF2B5EF4-FFF2-40B4-BE49-F238E27FC236}">
                  <a16:creationId xmlns:a16="http://schemas.microsoft.com/office/drawing/2014/main" id="{4E0B6377-5004-4F75-8CBB-D7DD0B9B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90205" y="37661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3">
              <a:extLst>
                <a:ext uri="{FF2B5EF4-FFF2-40B4-BE49-F238E27FC236}">
                  <a16:creationId xmlns:a16="http://schemas.microsoft.com/office/drawing/2014/main" id="{174DED7F-DAF6-480E-9002-A25110B96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94670" y="317009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4">
              <a:extLst>
                <a:ext uri="{FF2B5EF4-FFF2-40B4-BE49-F238E27FC236}">
                  <a16:creationId xmlns:a16="http://schemas.microsoft.com/office/drawing/2014/main" id="{E6057EAD-75B0-49A4-A761-AC1AF22AF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5310" y="3410025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B4C50A97-FAC0-4E9B-A50C-ECC875EB75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69045" y="40091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1018DBC0-ACE2-4A9B-BD33-D168A3B25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4024" y="542184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21">
              <a:extLst>
                <a:ext uri="{FF2B5EF4-FFF2-40B4-BE49-F238E27FC236}">
                  <a16:creationId xmlns:a16="http://schemas.microsoft.com/office/drawing/2014/main" id="{783E14F5-0E4B-40DF-908C-65950C968C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52015" y="573299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25">
              <a:extLst>
                <a:ext uri="{FF2B5EF4-FFF2-40B4-BE49-F238E27FC236}">
                  <a16:creationId xmlns:a16="http://schemas.microsoft.com/office/drawing/2014/main" id="{D8D640D2-32FA-4974-8D6B-7F90FA747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2676" y="6498261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9">
              <a:extLst>
                <a:ext uri="{FF2B5EF4-FFF2-40B4-BE49-F238E27FC236}">
                  <a16:creationId xmlns:a16="http://schemas.microsoft.com/office/drawing/2014/main" id="{05116718-3AD6-431D-B4CC-BD1390ACD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2898" y="5971706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31">
              <a:extLst>
                <a:ext uri="{FF2B5EF4-FFF2-40B4-BE49-F238E27FC236}">
                  <a16:creationId xmlns:a16="http://schemas.microsoft.com/office/drawing/2014/main" id="{44DD8DD9-6927-4164-BE78-26B079374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11599" y="628112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32">
              <a:extLst>
                <a:ext uri="{FF2B5EF4-FFF2-40B4-BE49-F238E27FC236}">
                  <a16:creationId xmlns:a16="http://schemas.microsoft.com/office/drawing/2014/main" id="{DF352A39-5DCA-42AC-ACE8-CC0F61703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2779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33">
              <a:extLst>
                <a:ext uri="{FF2B5EF4-FFF2-40B4-BE49-F238E27FC236}">
                  <a16:creationId xmlns:a16="http://schemas.microsoft.com/office/drawing/2014/main" id="{60EBB535-208F-4849-9E96-53B9971CED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2692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34">
              <a:extLst>
                <a:ext uri="{FF2B5EF4-FFF2-40B4-BE49-F238E27FC236}">
                  <a16:creationId xmlns:a16="http://schemas.microsoft.com/office/drawing/2014/main" id="{BCD96233-15EF-4543-B9C5-CA5253AC9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622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35">
              <a:extLst>
                <a:ext uri="{FF2B5EF4-FFF2-40B4-BE49-F238E27FC236}">
                  <a16:creationId xmlns:a16="http://schemas.microsoft.com/office/drawing/2014/main" id="{CF3994DF-D5ED-45DB-826C-A4531DF8C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2274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36">
              <a:extLst>
                <a:ext uri="{FF2B5EF4-FFF2-40B4-BE49-F238E27FC236}">
                  <a16:creationId xmlns:a16="http://schemas.microsoft.com/office/drawing/2014/main" id="{E0114E4D-A88A-403A-B4BF-6687B1FC1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4411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37">
              <a:extLst>
                <a:ext uri="{FF2B5EF4-FFF2-40B4-BE49-F238E27FC236}">
                  <a16:creationId xmlns:a16="http://schemas.microsoft.com/office/drawing/2014/main" id="{0CA46612-D58D-4AA5-B800-7ED35828B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6177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38">
              <a:extLst>
                <a:ext uri="{FF2B5EF4-FFF2-40B4-BE49-F238E27FC236}">
                  <a16:creationId xmlns:a16="http://schemas.microsoft.com/office/drawing/2014/main" id="{591A86C8-305F-45B1-A8B6-3A30A4B3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3846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39">
              <a:extLst>
                <a:ext uri="{FF2B5EF4-FFF2-40B4-BE49-F238E27FC236}">
                  <a16:creationId xmlns:a16="http://schemas.microsoft.com/office/drawing/2014/main" id="{A7FABED8-48B7-4734-A612-FBE652656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5954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40">
              <a:extLst>
                <a:ext uri="{FF2B5EF4-FFF2-40B4-BE49-F238E27FC236}">
                  <a16:creationId xmlns:a16="http://schemas.microsoft.com/office/drawing/2014/main" id="{243BE91E-2B74-406E-B9D2-CF3138EC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0918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41">
              <a:extLst>
                <a:ext uri="{FF2B5EF4-FFF2-40B4-BE49-F238E27FC236}">
                  <a16:creationId xmlns:a16="http://schemas.microsoft.com/office/drawing/2014/main" id="{F37AEA50-01C6-4691-8FA1-7E299BCA9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4411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42">
              <a:extLst>
                <a:ext uri="{FF2B5EF4-FFF2-40B4-BE49-F238E27FC236}">
                  <a16:creationId xmlns:a16="http://schemas.microsoft.com/office/drawing/2014/main" id="{A736913D-B8FC-479E-AA14-C18815AD8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2579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44">
              <a:extLst>
                <a:ext uri="{FF2B5EF4-FFF2-40B4-BE49-F238E27FC236}">
                  <a16:creationId xmlns:a16="http://schemas.microsoft.com/office/drawing/2014/main" id="{CBB0E630-D998-47AF-9E54-0FD6C92186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6369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45">
              <a:extLst>
                <a:ext uri="{FF2B5EF4-FFF2-40B4-BE49-F238E27FC236}">
                  <a16:creationId xmlns:a16="http://schemas.microsoft.com/office/drawing/2014/main" id="{BB51A47C-E2F5-46B8-83A1-39880822C3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4218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46">
              <a:extLst>
                <a:ext uri="{FF2B5EF4-FFF2-40B4-BE49-F238E27FC236}">
                  <a16:creationId xmlns:a16="http://schemas.microsoft.com/office/drawing/2014/main" id="{932E215A-211D-4622-9EDF-811E4BAFBF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3277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47">
              <a:extLst>
                <a:ext uri="{FF2B5EF4-FFF2-40B4-BE49-F238E27FC236}">
                  <a16:creationId xmlns:a16="http://schemas.microsoft.com/office/drawing/2014/main" id="{86D90953-B2B8-4A6D-963E-985D3D279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1422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48">
              <a:extLst>
                <a:ext uri="{FF2B5EF4-FFF2-40B4-BE49-F238E27FC236}">
                  <a16:creationId xmlns:a16="http://schemas.microsoft.com/office/drawing/2014/main" id="{32D4D340-FB6E-4E98-A44E-DA02CF7A5C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6679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49">
              <a:extLst>
                <a:ext uri="{FF2B5EF4-FFF2-40B4-BE49-F238E27FC236}">
                  <a16:creationId xmlns:a16="http://schemas.microsoft.com/office/drawing/2014/main" id="{923308B4-4A82-4DB8-84F5-17F10758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5293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62">
              <a:extLst>
                <a:ext uri="{FF2B5EF4-FFF2-40B4-BE49-F238E27FC236}">
                  <a16:creationId xmlns:a16="http://schemas.microsoft.com/office/drawing/2014/main" id="{4A3BBCB7-915D-49E4-9637-49EEC72967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77111" y="2950571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63">
              <a:extLst>
                <a:ext uri="{FF2B5EF4-FFF2-40B4-BE49-F238E27FC236}">
                  <a16:creationId xmlns:a16="http://schemas.microsoft.com/office/drawing/2014/main" id="{DCCFB289-1B21-4B18-A4C2-F6B90A188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88469" y="4089184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64">
              <a:extLst>
                <a:ext uri="{FF2B5EF4-FFF2-40B4-BE49-F238E27FC236}">
                  <a16:creationId xmlns:a16="http://schemas.microsoft.com/office/drawing/2014/main" id="{BA95FC3F-2B17-490E-AB71-071E0890D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6420" y="26822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65">
              <a:extLst>
                <a:ext uri="{FF2B5EF4-FFF2-40B4-BE49-F238E27FC236}">
                  <a16:creationId xmlns:a16="http://schemas.microsoft.com/office/drawing/2014/main" id="{691A1360-1623-4EB9-9C7A-65F2CAEB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7051" y="382627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66">
              <a:extLst>
                <a:ext uri="{FF2B5EF4-FFF2-40B4-BE49-F238E27FC236}">
                  <a16:creationId xmlns:a16="http://schemas.microsoft.com/office/drawing/2014/main" id="{ABCE1120-7682-4074-8190-4B4F65A7C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4833" y="53727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67">
              <a:extLst>
                <a:ext uri="{FF2B5EF4-FFF2-40B4-BE49-F238E27FC236}">
                  <a16:creationId xmlns:a16="http://schemas.microsoft.com/office/drawing/2014/main" id="{682A8DF3-E4CC-47A8-B3E0-200ECC560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25013" y="4588736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68">
              <a:extLst>
                <a:ext uri="{FF2B5EF4-FFF2-40B4-BE49-F238E27FC236}">
                  <a16:creationId xmlns:a16="http://schemas.microsoft.com/office/drawing/2014/main" id="{EB91FF40-9F0D-4296-8A06-29DCE64A98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2401" y="324599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69">
              <a:extLst>
                <a:ext uri="{FF2B5EF4-FFF2-40B4-BE49-F238E27FC236}">
                  <a16:creationId xmlns:a16="http://schemas.microsoft.com/office/drawing/2014/main" id="{56EE39D5-D7CD-44ED-B21C-C1222DB1B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31658" y="5654959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70">
              <a:extLst>
                <a:ext uri="{FF2B5EF4-FFF2-40B4-BE49-F238E27FC236}">
                  <a16:creationId xmlns:a16="http://schemas.microsoft.com/office/drawing/2014/main" id="{1C65B9CC-1020-47B2-BD6A-01642D1000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5871" y="624670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71">
              <a:extLst>
                <a:ext uri="{FF2B5EF4-FFF2-40B4-BE49-F238E27FC236}">
                  <a16:creationId xmlns:a16="http://schemas.microsoft.com/office/drawing/2014/main" id="{14AE5CE8-179F-4637-B418-FCBB775F0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3201" y="513430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72">
              <a:extLst>
                <a:ext uri="{FF2B5EF4-FFF2-40B4-BE49-F238E27FC236}">
                  <a16:creationId xmlns:a16="http://schemas.microsoft.com/office/drawing/2014/main" id="{A887C011-3342-49F5-ABA6-21BC4E16F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39938" y="490745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73">
              <a:extLst>
                <a:ext uri="{FF2B5EF4-FFF2-40B4-BE49-F238E27FC236}">
                  <a16:creationId xmlns:a16="http://schemas.microsoft.com/office/drawing/2014/main" id="{59453A63-F4C1-484C-BD63-45BCF1F898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4811" y="4407815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74">
              <a:extLst>
                <a:ext uri="{FF2B5EF4-FFF2-40B4-BE49-F238E27FC236}">
                  <a16:creationId xmlns:a16="http://schemas.microsoft.com/office/drawing/2014/main" id="{E32981CE-84F8-46C0-8DED-9AB671768C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12763" y="598809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75">
              <a:extLst>
                <a:ext uri="{FF2B5EF4-FFF2-40B4-BE49-F238E27FC236}">
                  <a16:creationId xmlns:a16="http://schemas.microsoft.com/office/drawing/2014/main" id="{4534D7C6-DC5B-4AF8-9DA0-56212A8993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7772" y="2442495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77">
              <a:extLst>
                <a:ext uri="{FF2B5EF4-FFF2-40B4-BE49-F238E27FC236}">
                  <a16:creationId xmlns:a16="http://schemas.microsoft.com/office/drawing/2014/main" id="{B1BEA7AD-37D1-4AAA-8229-E3B97FE5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13018" y="360677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85">
              <a:extLst>
                <a:ext uri="{FF2B5EF4-FFF2-40B4-BE49-F238E27FC236}">
                  <a16:creationId xmlns:a16="http://schemas.microsoft.com/office/drawing/2014/main" id="{D5C0F08C-8A9A-438B-A79C-56393D3A6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35588" y="6471060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87">
              <a:extLst>
                <a:ext uri="{FF2B5EF4-FFF2-40B4-BE49-F238E27FC236}">
                  <a16:creationId xmlns:a16="http://schemas.microsoft.com/office/drawing/2014/main" id="{30753EBC-ED22-4E17-ABDA-227B5CFD0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7100" y="66673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8">
              <a:extLst>
                <a:ext uri="{FF2B5EF4-FFF2-40B4-BE49-F238E27FC236}">
                  <a16:creationId xmlns:a16="http://schemas.microsoft.com/office/drawing/2014/main" id="{661FC4FE-1390-4C3A-A6E8-B21ECCF7D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0434" y="1697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06">
              <a:extLst>
                <a:ext uri="{FF2B5EF4-FFF2-40B4-BE49-F238E27FC236}">
                  <a16:creationId xmlns:a16="http://schemas.microsoft.com/office/drawing/2014/main" id="{DB8CC66A-2BF1-4B83-A9CC-115D9877B0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09765" y="671409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07DF177B-6CEE-4972-BECF-88CF25541B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310" y="648395"/>
            <a:ext cx="7728887" cy="552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99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venir Next LT Pro"/>
              </a:rPr>
              <a:t>Vladimír </a:t>
            </a:r>
            <a:r>
              <a:rPr lang="en-US" sz="3600" dirty="0" err="1">
                <a:latin typeface="Avenir Next LT Pro"/>
              </a:rPr>
              <a:t>Duchtík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Covid-kovové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uzdravení</a:t>
            </a:r>
            <a:r>
              <a:rPr lang="en-US" sz="3600" dirty="0"/>
              <a:t>     </a:t>
            </a:r>
            <a:r>
              <a:rPr lang="en-US" sz="3600" dirty="0" err="1"/>
              <a:t>Covid-pitný</a:t>
            </a:r>
            <a:r>
              <a:rPr lang="en-US" sz="3600" dirty="0"/>
              <a:t> </a:t>
            </a:r>
            <a:r>
              <a:rPr lang="en-US" sz="3600" dirty="0" err="1"/>
              <a:t>režim</a:t>
            </a:r>
            <a:endParaRPr lang="en-US" sz="3600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C45A414-86C3-43FC-A80E-C72B1214F5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59681" y="2025955"/>
            <a:ext cx="4842655" cy="482135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A511079-B22C-420B-850B-39BE3A25CF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3223" y="2015305"/>
            <a:ext cx="3784111" cy="484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75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945D478C-A9A5-4832-89D8-703607711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FB7F7C0-216C-466B-8AF5-7744BB340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1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977" y="2881736"/>
            <a:ext cx="4327007" cy="30782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dirty="0"/>
              <a:t>Hana </a:t>
            </a:r>
            <a:r>
              <a:rPr lang="en-US" sz="2800" b="1"/>
              <a:t>Rosec</a:t>
            </a:r>
            <a:r>
              <a:rPr lang="en-US" sz="2800"/>
              <a:t>ká</a:t>
            </a:r>
            <a:br>
              <a:rPr lang="en-US" sz="2800" dirty="0">
                <a:latin typeface="Modern Love"/>
              </a:rPr>
            </a:br>
            <a:r>
              <a:rPr lang="en-US" sz="2800">
                <a:latin typeface="Avenir Next LT Pro"/>
              </a:rPr>
              <a:t>Strom = cesta, </a:t>
            </a:r>
            <a:br>
              <a:rPr lang="en-US" sz="2800" dirty="0">
                <a:latin typeface="Avenir Next LT Pro"/>
              </a:rPr>
            </a:br>
            <a:r>
              <a:rPr lang="en-US" sz="2800" err="1">
                <a:latin typeface="Avenir Next LT Pro"/>
              </a:rPr>
              <a:t>život</a:t>
            </a:r>
            <a:r>
              <a:rPr lang="en-US" sz="2800" dirty="0">
                <a:latin typeface="Avenir Next LT Pro"/>
              </a:rPr>
              <a:t> a </a:t>
            </a:r>
            <a:r>
              <a:rPr lang="en-US" sz="2800" err="1">
                <a:latin typeface="Avenir Next LT Pro"/>
              </a:rPr>
              <a:t>růst</a:t>
            </a:r>
            <a:r>
              <a:rPr lang="en-US" sz="2800" dirty="0">
                <a:latin typeface="Avenir Next LT Pro"/>
              </a:rPr>
              <a:t>...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0D3FE64-8BF4-4E9B-A5CB-1690CF5F26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8702" y="696784"/>
            <a:ext cx="2405422" cy="3375003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5020A6AE-B717-4124-91F1-AB61221C7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1055" y="-4534"/>
            <a:ext cx="778194" cy="6834534"/>
            <a:chOff x="5721055" y="-4534"/>
            <a:chExt cx="778194" cy="6834534"/>
          </a:xfrm>
        </p:grpSpPr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A2B0F4FD-3823-42B3-950C-03F9CBC51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6590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426C99B0-870A-4702-9F5F-4459EF2130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3615" y="152241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5">
              <a:extLst>
                <a:ext uri="{FF2B5EF4-FFF2-40B4-BE49-F238E27FC236}">
                  <a16:creationId xmlns:a16="http://schemas.microsoft.com/office/drawing/2014/main" id="{11D4FA37-ADE6-45F4-AF91-AB50C4100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7545" y="66643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D07613C1-CC87-4032-B649-4A49D0834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90959" y="40969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8479CDC1-5BCA-4A67-9DF5-9513EEE49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0877" y="209657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20">
              <a:extLst>
                <a:ext uri="{FF2B5EF4-FFF2-40B4-BE49-F238E27FC236}">
                  <a16:creationId xmlns:a16="http://schemas.microsoft.com/office/drawing/2014/main" id="{1EEA2AC4-D6A7-4B7B-932E-1D6D26846B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5640" y="229412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22">
              <a:extLst>
                <a:ext uri="{FF2B5EF4-FFF2-40B4-BE49-F238E27FC236}">
                  <a16:creationId xmlns:a16="http://schemas.microsoft.com/office/drawing/2014/main" id="{2FBF34A8-BE86-423A-BCE9-2E928D4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4979" y="112397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3">
              <a:extLst>
                <a:ext uri="{FF2B5EF4-FFF2-40B4-BE49-F238E27FC236}">
                  <a16:creationId xmlns:a16="http://schemas.microsoft.com/office/drawing/2014/main" id="{9FEE8137-C904-47D2-8922-093ABE0D8D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666" y="91140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6">
              <a:extLst>
                <a:ext uri="{FF2B5EF4-FFF2-40B4-BE49-F238E27FC236}">
                  <a16:creationId xmlns:a16="http://schemas.microsoft.com/office/drawing/2014/main" id="{1AD01E09-0A63-4683-B8DC-2A5969A19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5890" y="139511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7">
              <a:extLst>
                <a:ext uri="{FF2B5EF4-FFF2-40B4-BE49-F238E27FC236}">
                  <a16:creationId xmlns:a16="http://schemas.microsoft.com/office/drawing/2014/main" id="{39FDBC61-D90E-4D14-87BD-116805F62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6366" y="1832215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8">
              <a:extLst>
                <a:ext uri="{FF2B5EF4-FFF2-40B4-BE49-F238E27FC236}">
                  <a16:creationId xmlns:a16="http://schemas.microsoft.com/office/drawing/2014/main" id="{E69FE8D2-E9F3-4F4F-8D6B-67378D754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3450" y="160962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30">
              <a:extLst>
                <a:ext uri="{FF2B5EF4-FFF2-40B4-BE49-F238E27FC236}">
                  <a16:creationId xmlns:a16="http://schemas.microsoft.com/office/drawing/2014/main" id="{32B6BAD6-38C4-47DC-A947-5967E513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8700" y="1152725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43">
              <a:extLst>
                <a:ext uri="{FF2B5EF4-FFF2-40B4-BE49-F238E27FC236}">
                  <a16:creationId xmlns:a16="http://schemas.microsoft.com/office/drawing/2014/main" id="{8ECDF132-F20F-4401-9040-2A1E99DA2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90740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51">
              <a:extLst>
                <a:ext uri="{FF2B5EF4-FFF2-40B4-BE49-F238E27FC236}">
                  <a16:creationId xmlns:a16="http://schemas.microsoft.com/office/drawing/2014/main" id="{8190E0B5-EEB8-4A3D-82D0-0A07902F9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5661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52">
              <a:extLst>
                <a:ext uri="{FF2B5EF4-FFF2-40B4-BE49-F238E27FC236}">
                  <a16:creationId xmlns:a16="http://schemas.microsoft.com/office/drawing/2014/main" id="{6B331F8A-6B87-45CD-8DC6-61EDEA5AFF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2666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53">
              <a:extLst>
                <a:ext uri="{FF2B5EF4-FFF2-40B4-BE49-F238E27FC236}">
                  <a16:creationId xmlns:a16="http://schemas.microsoft.com/office/drawing/2014/main" id="{16F46124-28C8-499E-8B05-7717602B5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3747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4">
              <a:extLst>
                <a:ext uri="{FF2B5EF4-FFF2-40B4-BE49-F238E27FC236}">
                  <a16:creationId xmlns:a16="http://schemas.microsoft.com/office/drawing/2014/main" id="{CFE5982B-3464-4395-A9D1-D4C76E12F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594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5">
              <a:extLst>
                <a:ext uri="{FF2B5EF4-FFF2-40B4-BE49-F238E27FC236}">
                  <a16:creationId xmlns:a16="http://schemas.microsoft.com/office/drawing/2014/main" id="{D1BDAE7B-982F-4DE3-9A85-25AC24AA2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3607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6">
              <a:extLst>
                <a:ext uri="{FF2B5EF4-FFF2-40B4-BE49-F238E27FC236}">
                  <a16:creationId xmlns:a16="http://schemas.microsoft.com/office/drawing/2014/main" id="{451188D6-4679-4978-B625-FF583115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3303" y="2293440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7">
              <a:extLst>
                <a:ext uri="{FF2B5EF4-FFF2-40B4-BE49-F238E27FC236}">
                  <a16:creationId xmlns:a16="http://schemas.microsoft.com/office/drawing/2014/main" id="{1F1D0A06-6238-4F0B-928E-C6E99BB02F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756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9">
              <a:extLst>
                <a:ext uri="{FF2B5EF4-FFF2-40B4-BE49-F238E27FC236}">
                  <a16:creationId xmlns:a16="http://schemas.microsoft.com/office/drawing/2014/main" id="{5669DE26-8D01-484D-87C6-C970883EB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9206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0">
              <a:extLst>
                <a:ext uri="{FF2B5EF4-FFF2-40B4-BE49-F238E27FC236}">
                  <a16:creationId xmlns:a16="http://schemas.microsoft.com/office/drawing/2014/main" id="{E2C89DF0-B876-4FA5-A15D-2B4EC693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4437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61">
              <a:extLst>
                <a:ext uri="{FF2B5EF4-FFF2-40B4-BE49-F238E27FC236}">
                  <a16:creationId xmlns:a16="http://schemas.microsoft.com/office/drawing/2014/main" id="{6D278107-786C-48BD-9B90-624B943E1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0734" y="2101447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78">
              <a:extLst>
                <a:ext uri="{FF2B5EF4-FFF2-40B4-BE49-F238E27FC236}">
                  <a16:creationId xmlns:a16="http://schemas.microsoft.com/office/drawing/2014/main" id="{B791B486-ACCB-4731-891C-9B2FF434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9972" y="72104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9">
              <a:extLst>
                <a:ext uri="{FF2B5EF4-FFF2-40B4-BE49-F238E27FC236}">
                  <a16:creationId xmlns:a16="http://schemas.microsoft.com/office/drawing/2014/main" id="{881F663B-742F-4B18-9EEC-425CF3817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22344" y="95208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80">
              <a:extLst>
                <a:ext uri="{FF2B5EF4-FFF2-40B4-BE49-F238E27FC236}">
                  <a16:creationId xmlns:a16="http://schemas.microsoft.com/office/drawing/2014/main" id="{2C84BFA9-A28F-42D0-AA09-BFA6CAB68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17003" y="1189882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81">
              <a:extLst>
                <a:ext uri="{FF2B5EF4-FFF2-40B4-BE49-F238E27FC236}">
                  <a16:creationId xmlns:a16="http://schemas.microsoft.com/office/drawing/2014/main" id="{1BAA7F31-C0A0-4447-BF38-3698F585DB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0053" y="2202936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82">
              <a:extLst>
                <a:ext uri="{FF2B5EF4-FFF2-40B4-BE49-F238E27FC236}">
                  <a16:creationId xmlns:a16="http://schemas.microsoft.com/office/drawing/2014/main" id="{B9A620F2-3D35-4A32-B16C-89CE74421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7889" y="198048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3">
              <a:extLst>
                <a:ext uri="{FF2B5EF4-FFF2-40B4-BE49-F238E27FC236}">
                  <a16:creationId xmlns:a16="http://schemas.microsoft.com/office/drawing/2014/main" id="{4D6420E0-3BDF-44BC-B4AD-D4DCEEB22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80446" y="166569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4">
              <a:extLst>
                <a:ext uri="{FF2B5EF4-FFF2-40B4-BE49-F238E27FC236}">
                  <a16:creationId xmlns:a16="http://schemas.microsoft.com/office/drawing/2014/main" id="{EF852FAE-C00C-4555-A21B-1C78FF00F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91462" y="516456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6">
              <a:extLst>
                <a:ext uri="{FF2B5EF4-FFF2-40B4-BE49-F238E27FC236}">
                  <a16:creationId xmlns:a16="http://schemas.microsoft.com/office/drawing/2014/main" id="{015DE73A-6E8F-4AA3-8B47-D1E6BFAEA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1431" y="17044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9">
              <a:extLst>
                <a:ext uri="{FF2B5EF4-FFF2-40B4-BE49-F238E27FC236}">
                  <a16:creationId xmlns:a16="http://schemas.microsoft.com/office/drawing/2014/main" id="{1EF3E8F2-433E-4CFA-8523-B3F4B6305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6234" y="145334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90">
              <a:extLst>
                <a:ext uri="{FF2B5EF4-FFF2-40B4-BE49-F238E27FC236}">
                  <a16:creationId xmlns:a16="http://schemas.microsoft.com/office/drawing/2014/main" id="{A8EC2038-DAA0-4BF3-8107-A1D5A142F3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34086" y="207625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5">
              <a:extLst>
                <a:ext uri="{FF2B5EF4-FFF2-40B4-BE49-F238E27FC236}">
                  <a16:creationId xmlns:a16="http://schemas.microsoft.com/office/drawing/2014/main" id="{B437840B-3F78-4C20-8184-29631B1AF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1525" y="27651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6">
              <a:extLst>
                <a:ext uri="{FF2B5EF4-FFF2-40B4-BE49-F238E27FC236}">
                  <a16:creationId xmlns:a16="http://schemas.microsoft.com/office/drawing/2014/main" id="{0A039CCA-16FE-44AE-B9E7-76316DBDF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3052" y="510935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7">
              <a:extLst>
                <a:ext uri="{FF2B5EF4-FFF2-40B4-BE49-F238E27FC236}">
                  <a16:creationId xmlns:a16="http://schemas.microsoft.com/office/drawing/2014/main" id="{090EE3F3-65C4-44DB-ABF0-27598282E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1482" y="247888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8">
              <a:extLst>
                <a:ext uri="{FF2B5EF4-FFF2-40B4-BE49-F238E27FC236}">
                  <a16:creationId xmlns:a16="http://schemas.microsoft.com/office/drawing/2014/main" id="{732F50C7-DE00-45B7-A7D9-AFC5FDF3E8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9930" y="481031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9">
              <a:extLst>
                <a:ext uri="{FF2B5EF4-FFF2-40B4-BE49-F238E27FC236}">
                  <a16:creationId xmlns:a16="http://schemas.microsoft.com/office/drawing/2014/main" id="{C4B7759D-1CB7-4AE3-A334-693715080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8068" y="4529838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1">
              <a:extLst>
                <a:ext uri="{FF2B5EF4-FFF2-40B4-BE49-F238E27FC236}">
                  <a16:creationId xmlns:a16="http://schemas.microsoft.com/office/drawing/2014/main" id="{2A71D132-8124-4734-AA62-7E12B621F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8429" y="4268606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2">
              <a:extLst>
                <a:ext uri="{FF2B5EF4-FFF2-40B4-BE49-F238E27FC236}">
                  <a16:creationId xmlns:a16="http://schemas.microsoft.com/office/drawing/2014/main" id="{4E0B6377-5004-4F75-8CBB-D7DD0B9B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90205" y="37661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3">
              <a:extLst>
                <a:ext uri="{FF2B5EF4-FFF2-40B4-BE49-F238E27FC236}">
                  <a16:creationId xmlns:a16="http://schemas.microsoft.com/office/drawing/2014/main" id="{174DED7F-DAF6-480E-9002-A25110B96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94670" y="317009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4">
              <a:extLst>
                <a:ext uri="{FF2B5EF4-FFF2-40B4-BE49-F238E27FC236}">
                  <a16:creationId xmlns:a16="http://schemas.microsoft.com/office/drawing/2014/main" id="{E6057EAD-75B0-49A4-A761-AC1AF22AF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5310" y="3410025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B4C50A97-FAC0-4E9B-A50C-ECC875EB75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69045" y="40091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1018DBC0-ACE2-4A9B-BD33-D168A3B25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4024" y="542184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21">
              <a:extLst>
                <a:ext uri="{FF2B5EF4-FFF2-40B4-BE49-F238E27FC236}">
                  <a16:creationId xmlns:a16="http://schemas.microsoft.com/office/drawing/2014/main" id="{783E14F5-0E4B-40DF-908C-65950C968C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52015" y="573299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25">
              <a:extLst>
                <a:ext uri="{FF2B5EF4-FFF2-40B4-BE49-F238E27FC236}">
                  <a16:creationId xmlns:a16="http://schemas.microsoft.com/office/drawing/2014/main" id="{D8D640D2-32FA-4974-8D6B-7F90FA747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2676" y="6498261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9">
              <a:extLst>
                <a:ext uri="{FF2B5EF4-FFF2-40B4-BE49-F238E27FC236}">
                  <a16:creationId xmlns:a16="http://schemas.microsoft.com/office/drawing/2014/main" id="{05116718-3AD6-431D-B4CC-BD1390ACD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2898" y="5971706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31">
              <a:extLst>
                <a:ext uri="{FF2B5EF4-FFF2-40B4-BE49-F238E27FC236}">
                  <a16:creationId xmlns:a16="http://schemas.microsoft.com/office/drawing/2014/main" id="{44DD8DD9-6927-4164-BE78-26B079374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11599" y="628112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32">
              <a:extLst>
                <a:ext uri="{FF2B5EF4-FFF2-40B4-BE49-F238E27FC236}">
                  <a16:creationId xmlns:a16="http://schemas.microsoft.com/office/drawing/2014/main" id="{DF352A39-5DCA-42AC-ACE8-CC0F61703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2779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33">
              <a:extLst>
                <a:ext uri="{FF2B5EF4-FFF2-40B4-BE49-F238E27FC236}">
                  <a16:creationId xmlns:a16="http://schemas.microsoft.com/office/drawing/2014/main" id="{60EBB535-208F-4849-9E96-53B9971CED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2692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34">
              <a:extLst>
                <a:ext uri="{FF2B5EF4-FFF2-40B4-BE49-F238E27FC236}">
                  <a16:creationId xmlns:a16="http://schemas.microsoft.com/office/drawing/2014/main" id="{BCD96233-15EF-4543-B9C5-CA5253AC9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622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35">
              <a:extLst>
                <a:ext uri="{FF2B5EF4-FFF2-40B4-BE49-F238E27FC236}">
                  <a16:creationId xmlns:a16="http://schemas.microsoft.com/office/drawing/2014/main" id="{CF3994DF-D5ED-45DB-826C-A4531DF8C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2274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36">
              <a:extLst>
                <a:ext uri="{FF2B5EF4-FFF2-40B4-BE49-F238E27FC236}">
                  <a16:creationId xmlns:a16="http://schemas.microsoft.com/office/drawing/2014/main" id="{E0114E4D-A88A-403A-B4BF-6687B1FC1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4411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37">
              <a:extLst>
                <a:ext uri="{FF2B5EF4-FFF2-40B4-BE49-F238E27FC236}">
                  <a16:creationId xmlns:a16="http://schemas.microsoft.com/office/drawing/2014/main" id="{0CA46612-D58D-4AA5-B800-7ED35828B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6177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38">
              <a:extLst>
                <a:ext uri="{FF2B5EF4-FFF2-40B4-BE49-F238E27FC236}">
                  <a16:creationId xmlns:a16="http://schemas.microsoft.com/office/drawing/2014/main" id="{591A86C8-305F-45B1-A8B6-3A30A4B3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3846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39">
              <a:extLst>
                <a:ext uri="{FF2B5EF4-FFF2-40B4-BE49-F238E27FC236}">
                  <a16:creationId xmlns:a16="http://schemas.microsoft.com/office/drawing/2014/main" id="{A7FABED8-48B7-4734-A612-FBE652656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5954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40">
              <a:extLst>
                <a:ext uri="{FF2B5EF4-FFF2-40B4-BE49-F238E27FC236}">
                  <a16:creationId xmlns:a16="http://schemas.microsoft.com/office/drawing/2014/main" id="{243BE91E-2B74-406E-B9D2-CF3138EC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0918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41">
              <a:extLst>
                <a:ext uri="{FF2B5EF4-FFF2-40B4-BE49-F238E27FC236}">
                  <a16:creationId xmlns:a16="http://schemas.microsoft.com/office/drawing/2014/main" id="{F37AEA50-01C6-4691-8FA1-7E299BCA9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4411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42">
              <a:extLst>
                <a:ext uri="{FF2B5EF4-FFF2-40B4-BE49-F238E27FC236}">
                  <a16:creationId xmlns:a16="http://schemas.microsoft.com/office/drawing/2014/main" id="{A736913D-B8FC-479E-AA14-C18815AD8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2579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44">
              <a:extLst>
                <a:ext uri="{FF2B5EF4-FFF2-40B4-BE49-F238E27FC236}">
                  <a16:creationId xmlns:a16="http://schemas.microsoft.com/office/drawing/2014/main" id="{CBB0E630-D998-47AF-9E54-0FD6C92186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6369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45">
              <a:extLst>
                <a:ext uri="{FF2B5EF4-FFF2-40B4-BE49-F238E27FC236}">
                  <a16:creationId xmlns:a16="http://schemas.microsoft.com/office/drawing/2014/main" id="{BB51A47C-E2F5-46B8-83A1-39880822C3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4218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46">
              <a:extLst>
                <a:ext uri="{FF2B5EF4-FFF2-40B4-BE49-F238E27FC236}">
                  <a16:creationId xmlns:a16="http://schemas.microsoft.com/office/drawing/2014/main" id="{932E215A-211D-4622-9EDF-811E4BAFBF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3277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47">
              <a:extLst>
                <a:ext uri="{FF2B5EF4-FFF2-40B4-BE49-F238E27FC236}">
                  <a16:creationId xmlns:a16="http://schemas.microsoft.com/office/drawing/2014/main" id="{86D90953-B2B8-4A6D-963E-985D3D279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1422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48">
              <a:extLst>
                <a:ext uri="{FF2B5EF4-FFF2-40B4-BE49-F238E27FC236}">
                  <a16:creationId xmlns:a16="http://schemas.microsoft.com/office/drawing/2014/main" id="{32D4D340-FB6E-4E98-A44E-DA02CF7A5C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6679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49">
              <a:extLst>
                <a:ext uri="{FF2B5EF4-FFF2-40B4-BE49-F238E27FC236}">
                  <a16:creationId xmlns:a16="http://schemas.microsoft.com/office/drawing/2014/main" id="{923308B4-4A82-4DB8-84F5-17F10758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5293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62">
              <a:extLst>
                <a:ext uri="{FF2B5EF4-FFF2-40B4-BE49-F238E27FC236}">
                  <a16:creationId xmlns:a16="http://schemas.microsoft.com/office/drawing/2014/main" id="{4A3BBCB7-915D-49E4-9637-49EEC72967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77111" y="2950571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63">
              <a:extLst>
                <a:ext uri="{FF2B5EF4-FFF2-40B4-BE49-F238E27FC236}">
                  <a16:creationId xmlns:a16="http://schemas.microsoft.com/office/drawing/2014/main" id="{DCCFB289-1B21-4B18-A4C2-F6B90A188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88469" y="4089184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64">
              <a:extLst>
                <a:ext uri="{FF2B5EF4-FFF2-40B4-BE49-F238E27FC236}">
                  <a16:creationId xmlns:a16="http://schemas.microsoft.com/office/drawing/2014/main" id="{BA95FC3F-2B17-490E-AB71-071E0890D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6420" y="26822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65">
              <a:extLst>
                <a:ext uri="{FF2B5EF4-FFF2-40B4-BE49-F238E27FC236}">
                  <a16:creationId xmlns:a16="http://schemas.microsoft.com/office/drawing/2014/main" id="{691A1360-1623-4EB9-9C7A-65F2CAEB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7051" y="382627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66">
              <a:extLst>
                <a:ext uri="{FF2B5EF4-FFF2-40B4-BE49-F238E27FC236}">
                  <a16:creationId xmlns:a16="http://schemas.microsoft.com/office/drawing/2014/main" id="{ABCE1120-7682-4074-8190-4B4F65A7C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4833" y="53727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67">
              <a:extLst>
                <a:ext uri="{FF2B5EF4-FFF2-40B4-BE49-F238E27FC236}">
                  <a16:creationId xmlns:a16="http://schemas.microsoft.com/office/drawing/2014/main" id="{682A8DF3-E4CC-47A8-B3E0-200ECC560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25013" y="4588736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68">
              <a:extLst>
                <a:ext uri="{FF2B5EF4-FFF2-40B4-BE49-F238E27FC236}">
                  <a16:creationId xmlns:a16="http://schemas.microsoft.com/office/drawing/2014/main" id="{EB91FF40-9F0D-4296-8A06-29DCE64A98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2401" y="324599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69">
              <a:extLst>
                <a:ext uri="{FF2B5EF4-FFF2-40B4-BE49-F238E27FC236}">
                  <a16:creationId xmlns:a16="http://schemas.microsoft.com/office/drawing/2014/main" id="{56EE39D5-D7CD-44ED-B21C-C1222DB1B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31658" y="5654959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70">
              <a:extLst>
                <a:ext uri="{FF2B5EF4-FFF2-40B4-BE49-F238E27FC236}">
                  <a16:creationId xmlns:a16="http://schemas.microsoft.com/office/drawing/2014/main" id="{1C65B9CC-1020-47B2-BD6A-01642D1000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5871" y="624670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71">
              <a:extLst>
                <a:ext uri="{FF2B5EF4-FFF2-40B4-BE49-F238E27FC236}">
                  <a16:creationId xmlns:a16="http://schemas.microsoft.com/office/drawing/2014/main" id="{14AE5CE8-179F-4637-B418-FCBB775F0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3201" y="513430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72">
              <a:extLst>
                <a:ext uri="{FF2B5EF4-FFF2-40B4-BE49-F238E27FC236}">
                  <a16:creationId xmlns:a16="http://schemas.microsoft.com/office/drawing/2014/main" id="{A887C011-3342-49F5-ABA6-21BC4E16F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39938" y="490745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73">
              <a:extLst>
                <a:ext uri="{FF2B5EF4-FFF2-40B4-BE49-F238E27FC236}">
                  <a16:creationId xmlns:a16="http://schemas.microsoft.com/office/drawing/2014/main" id="{59453A63-F4C1-484C-BD63-45BCF1F898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4811" y="4407815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74">
              <a:extLst>
                <a:ext uri="{FF2B5EF4-FFF2-40B4-BE49-F238E27FC236}">
                  <a16:creationId xmlns:a16="http://schemas.microsoft.com/office/drawing/2014/main" id="{E32981CE-84F8-46C0-8DED-9AB671768C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12763" y="598809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75">
              <a:extLst>
                <a:ext uri="{FF2B5EF4-FFF2-40B4-BE49-F238E27FC236}">
                  <a16:creationId xmlns:a16="http://schemas.microsoft.com/office/drawing/2014/main" id="{4534D7C6-DC5B-4AF8-9DA0-56212A8993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7772" y="2442495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77">
              <a:extLst>
                <a:ext uri="{FF2B5EF4-FFF2-40B4-BE49-F238E27FC236}">
                  <a16:creationId xmlns:a16="http://schemas.microsoft.com/office/drawing/2014/main" id="{B1BEA7AD-37D1-4AAA-8229-E3B97FE5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13018" y="360677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85">
              <a:extLst>
                <a:ext uri="{FF2B5EF4-FFF2-40B4-BE49-F238E27FC236}">
                  <a16:creationId xmlns:a16="http://schemas.microsoft.com/office/drawing/2014/main" id="{D5C0F08C-8A9A-438B-A79C-56393D3A6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35588" y="6471060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87">
              <a:extLst>
                <a:ext uri="{FF2B5EF4-FFF2-40B4-BE49-F238E27FC236}">
                  <a16:creationId xmlns:a16="http://schemas.microsoft.com/office/drawing/2014/main" id="{30753EBC-ED22-4E17-ABDA-227B5CFD0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7100" y="66673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8">
              <a:extLst>
                <a:ext uri="{FF2B5EF4-FFF2-40B4-BE49-F238E27FC236}">
                  <a16:creationId xmlns:a16="http://schemas.microsoft.com/office/drawing/2014/main" id="{661FC4FE-1390-4C3A-A6E8-B21ECCF7D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0434" y="1697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06">
              <a:extLst>
                <a:ext uri="{FF2B5EF4-FFF2-40B4-BE49-F238E27FC236}">
                  <a16:creationId xmlns:a16="http://schemas.microsoft.com/office/drawing/2014/main" id="{DB8CC66A-2BF1-4B83-A9CC-115D9877B0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09765" y="671409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DD2F6CD6-F599-4417-8E8B-DD3C3A99CC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0" y="2473380"/>
            <a:ext cx="4902200" cy="3522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7A55BB-F9DA-4E84-B4FA-8202239BAA01}"/>
              </a:ext>
            </a:extLst>
          </p:cNvPr>
          <p:cNvSpPr txBox="1"/>
          <p:nvPr/>
        </p:nvSpPr>
        <p:spPr>
          <a:xfrm>
            <a:off x="1358900" y="1003300"/>
            <a:ext cx="33909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243341"/>
                </a:solidFill>
                <a:latin typeface="Modern Love"/>
              </a:rPr>
              <a:t>  </a:t>
            </a:r>
            <a:r>
              <a:rPr lang="en-US" sz="2800">
                <a:solidFill>
                  <a:srgbClr val="243341"/>
                </a:solidFill>
              </a:rPr>
              <a:t>Kateřina Sladká</a:t>
            </a:r>
            <a:r>
              <a:rPr lang="en-US" sz="2800" b="1" dirty="0">
                <a:solidFill>
                  <a:srgbClr val="243341"/>
                </a:solidFill>
              </a:rPr>
              <a:t> </a:t>
            </a:r>
            <a:endParaRPr lang="en-US" sz="2800" dirty="0">
              <a:solidFill>
                <a:srgbClr val="000000"/>
              </a:solidFill>
            </a:endParaRPr>
          </a:p>
          <a:p>
            <a:pPr algn="ctr"/>
            <a:r>
              <a:rPr lang="en-US" sz="2800" b="1" err="1">
                <a:solidFill>
                  <a:srgbClr val="243341"/>
                </a:solidFill>
              </a:rPr>
              <a:t>Křivka</a:t>
            </a:r>
            <a:r>
              <a:rPr lang="en-US" sz="2800" b="1" dirty="0">
                <a:solidFill>
                  <a:srgbClr val="243341"/>
                </a:solidFill>
              </a:rPr>
              <a:t> </a:t>
            </a:r>
            <a:r>
              <a:rPr lang="en-US" sz="2800" b="1" err="1">
                <a:solidFill>
                  <a:srgbClr val="243341"/>
                </a:solidFill>
              </a:rPr>
              <a:t>osudu</a:t>
            </a:r>
            <a:r>
              <a:rPr lang="en-US" sz="2800" dirty="0">
                <a:solidFill>
                  <a:srgbClr val="243341"/>
                </a:solidFill>
                <a:latin typeface="Modern Love"/>
              </a:rPr>
              <a:t> 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5433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roup 159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61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2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3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4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5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6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7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8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9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0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1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2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3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4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5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6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7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8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9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0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1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2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3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19" name="Rectangle 218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B8AA8937-D869-4CEB-9DB3-A2AAE5433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B84EE3D2-B06F-47DE-AAC1-4DB46BF88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3779" y="1397220"/>
            <a:ext cx="10642559" cy="42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4134" y="2424482"/>
            <a:ext cx="4219944" cy="21746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latin typeface="Avenir Next LT Pro"/>
              </a:rPr>
              <a:t>Markéta </a:t>
            </a:r>
            <a:br>
              <a:rPr lang="en-US" sz="3600" dirty="0">
                <a:latin typeface="Avenir Next LT Pro"/>
              </a:rPr>
            </a:br>
            <a:r>
              <a:rPr lang="en-US" sz="3600">
                <a:latin typeface="Avenir Next LT Pro"/>
              </a:rPr>
              <a:t>Dvořáková </a:t>
            </a:r>
            <a:br>
              <a:rPr lang="en-US" sz="3600" dirty="0">
                <a:latin typeface="Avenir Next LT Pro"/>
              </a:rPr>
            </a:br>
            <a:r>
              <a:rPr lang="en-US" sz="3600"/>
              <a:t>Izolace?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6C75836-9D2E-4E2E-8999-349A377568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745" y="400966"/>
            <a:ext cx="6747258" cy="6038239"/>
          </a:xfrm>
          <a:prstGeom prst="rect">
            <a:avLst/>
          </a:prstGeom>
        </p:spPr>
      </p:pic>
      <p:grpSp>
        <p:nvGrpSpPr>
          <p:cNvPr id="225" name="Group 224">
            <a:extLst>
              <a:ext uri="{FF2B5EF4-FFF2-40B4-BE49-F238E27FC236}">
                <a16:creationId xmlns:a16="http://schemas.microsoft.com/office/drawing/2014/main" id="{4A28C6A8-BAF3-41B8-A755-864824166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64749" y="0"/>
            <a:ext cx="1141326" cy="6857978"/>
            <a:chOff x="5889776" y="13394"/>
            <a:chExt cx="1141326" cy="6816606"/>
          </a:xfrm>
        </p:grpSpPr>
        <p:sp>
          <p:nvSpPr>
            <p:cNvPr id="226" name="Freeform 8">
              <a:extLst>
                <a:ext uri="{FF2B5EF4-FFF2-40B4-BE49-F238E27FC236}">
                  <a16:creationId xmlns:a16="http://schemas.microsoft.com/office/drawing/2014/main" id="{CF899E3F-0F39-4DDD-B18F-AD5AD109C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8443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10">
              <a:extLst>
                <a:ext uri="{FF2B5EF4-FFF2-40B4-BE49-F238E27FC236}">
                  <a16:creationId xmlns:a16="http://schemas.microsoft.com/office/drawing/2014/main" id="{63CB5EF7-B572-43E7-B752-310303140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5468" y="152241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15">
              <a:extLst>
                <a:ext uri="{FF2B5EF4-FFF2-40B4-BE49-F238E27FC236}">
                  <a16:creationId xmlns:a16="http://schemas.microsoft.com/office/drawing/2014/main" id="{4736CE38-2164-4527-9BDA-BA7B211BC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9398" y="66643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18">
              <a:extLst>
                <a:ext uri="{FF2B5EF4-FFF2-40B4-BE49-F238E27FC236}">
                  <a16:creationId xmlns:a16="http://schemas.microsoft.com/office/drawing/2014/main" id="{CD27C588-54B7-423B-A8C6-FDDB810E2D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2812" y="40969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19">
              <a:extLst>
                <a:ext uri="{FF2B5EF4-FFF2-40B4-BE49-F238E27FC236}">
                  <a16:creationId xmlns:a16="http://schemas.microsoft.com/office/drawing/2014/main" id="{D5883D29-E395-4A08-BA23-BDFA68B9C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2730" y="209657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20">
              <a:extLst>
                <a:ext uri="{FF2B5EF4-FFF2-40B4-BE49-F238E27FC236}">
                  <a16:creationId xmlns:a16="http://schemas.microsoft.com/office/drawing/2014/main" id="{F085399B-825D-4F23-B650-AAA79DEC4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97493" y="229412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22">
              <a:extLst>
                <a:ext uri="{FF2B5EF4-FFF2-40B4-BE49-F238E27FC236}">
                  <a16:creationId xmlns:a16="http://schemas.microsoft.com/office/drawing/2014/main" id="{462B2EAE-3C30-4319-A2F6-ADED6FE11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6832" y="112397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23">
              <a:extLst>
                <a:ext uri="{FF2B5EF4-FFF2-40B4-BE49-F238E27FC236}">
                  <a16:creationId xmlns:a16="http://schemas.microsoft.com/office/drawing/2014/main" id="{6F1152A1-6374-4370-B347-6D3E9D999F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0519" y="91140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26">
              <a:extLst>
                <a:ext uri="{FF2B5EF4-FFF2-40B4-BE49-F238E27FC236}">
                  <a16:creationId xmlns:a16="http://schemas.microsoft.com/office/drawing/2014/main" id="{5F56342F-EEE8-4296-B77B-98509C360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7743" y="139511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27">
              <a:extLst>
                <a:ext uri="{FF2B5EF4-FFF2-40B4-BE49-F238E27FC236}">
                  <a16:creationId xmlns:a16="http://schemas.microsoft.com/office/drawing/2014/main" id="{D078287A-6272-4E3D-BAC6-6BE75C383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8219" y="1832215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28">
              <a:extLst>
                <a:ext uri="{FF2B5EF4-FFF2-40B4-BE49-F238E27FC236}">
                  <a16:creationId xmlns:a16="http://schemas.microsoft.com/office/drawing/2014/main" id="{3725AF0C-FFB0-4662-AE96-816504186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5303" y="160962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30">
              <a:extLst>
                <a:ext uri="{FF2B5EF4-FFF2-40B4-BE49-F238E27FC236}">
                  <a16:creationId xmlns:a16="http://schemas.microsoft.com/office/drawing/2014/main" id="{2A586250-25E1-4D41-A4D0-F882415B08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0553" y="1152725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43">
              <a:extLst>
                <a:ext uri="{FF2B5EF4-FFF2-40B4-BE49-F238E27FC236}">
                  <a16:creationId xmlns:a16="http://schemas.microsoft.com/office/drawing/2014/main" id="{33A87255-AC3D-4DC9-9CAB-DBA34BB30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34545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51">
              <a:extLst>
                <a:ext uri="{FF2B5EF4-FFF2-40B4-BE49-F238E27FC236}">
                  <a16:creationId xmlns:a16="http://schemas.microsoft.com/office/drawing/2014/main" id="{CAFDAE65-0D87-4C0F-A079-BA752957DD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7514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52">
              <a:extLst>
                <a:ext uri="{FF2B5EF4-FFF2-40B4-BE49-F238E27FC236}">
                  <a16:creationId xmlns:a16="http://schemas.microsoft.com/office/drawing/2014/main" id="{E5A028D1-6952-4E23-8D8D-38929BC27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4519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53">
              <a:extLst>
                <a:ext uri="{FF2B5EF4-FFF2-40B4-BE49-F238E27FC236}">
                  <a16:creationId xmlns:a16="http://schemas.microsoft.com/office/drawing/2014/main" id="{D5EAC663-744A-4486-B5EC-B65FA8F37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600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54">
              <a:extLst>
                <a:ext uri="{FF2B5EF4-FFF2-40B4-BE49-F238E27FC236}">
                  <a16:creationId xmlns:a16="http://schemas.microsoft.com/office/drawing/2014/main" id="{2D80F92E-71D2-4E3C-9C9B-0CD0E5CE6C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447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55">
              <a:extLst>
                <a:ext uri="{FF2B5EF4-FFF2-40B4-BE49-F238E27FC236}">
                  <a16:creationId xmlns:a16="http://schemas.microsoft.com/office/drawing/2014/main" id="{041B74F9-71CA-474B-82B7-EE8DA47C3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460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56">
              <a:extLst>
                <a:ext uri="{FF2B5EF4-FFF2-40B4-BE49-F238E27FC236}">
                  <a16:creationId xmlns:a16="http://schemas.microsoft.com/office/drawing/2014/main" id="{53708B98-2B4F-4AD6-856E-8584B268A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156" y="2293440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57">
              <a:extLst>
                <a:ext uri="{FF2B5EF4-FFF2-40B4-BE49-F238E27FC236}">
                  <a16:creationId xmlns:a16="http://schemas.microsoft.com/office/drawing/2014/main" id="{E3098762-D2BE-4CF3-AE5F-2B534414E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609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59">
              <a:extLst>
                <a:ext uri="{FF2B5EF4-FFF2-40B4-BE49-F238E27FC236}">
                  <a16:creationId xmlns:a16="http://schemas.microsoft.com/office/drawing/2014/main" id="{04E2B7AF-FA74-4E58-A903-A5E0F3BB9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1059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60">
              <a:extLst>
                <a:ext uri="{FF2B5EF4-FFF2-40B4-BE49-F238E27FC236}">
                  <a16:creationId xmlns:a16="http://schemas.microsoft.com/office/drawing/2014/main" id="{A1FD75F7-ADDE-44B3-8DC2-7B6319FFA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6290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61">
              <a:extLst>
                <a:ext uri="{FF2B5EF4-FFF2-40B4-BE49-F238E27FC236}">
                  <a16:creationId xmlns:a16="http://schemas.microsoft.com/office/drawing/2014/main" id="{739B44F1-A479-4588-BE6D-D695F027E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2587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78">
              <a:extLst>
                <a:ext uri="{FF2B5EF4-FFF2-40B4-BE49-F238E27FC236}">
                  <a16:creationId xmlns:a16="http://schemas.microsoft.com/office/drawing/2014/main" id="{2A7834FE-4F71-43B5-826C-B750F92CD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1825" y="72104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79">
              <a:extLst>
                <a:ext uri="{FF2B5EF4-FFF2-40B4-BE49-F238E27FC236}">
                  <a16:creationId xmlns:a16="http://schemas.microsoft.com/office/drawing/2014/main" id="{980E674A-B840-45F7-BEFA-18E4E55BD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4197" y="95208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0">
              <a:extLst>
                <a:ext uri="{FF2B5EF4-FFF2-40B4-BE49-F238E27FC236}">
                  <a16:creationId xmlns:a16="http://schemas.microsoft.com/office/drawing/2014/main" id="{A43DE1C3-C185-427E-B53D-02E9CE185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856" y="1189882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1">
              <a:extLst>
                <a:ext uri="{FF2B5EF4-FFF2-40B4-BE49-F238E27FC236}">
                  <a16:creationId xmlns:a16="http://schemas.microsoft.com/office/drawing/2014/main" id="{BA7CE0B8-3588-4F05-AFAE-0AD14B69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1906" y="2202936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2">
              <a:extLst>
                <a:ext uri="{FF2B5EF4-FFF2-40B4-BE49-F238E27FC236}">
                  <a16:creationId xmlns:a16="http://schemas.microsoft.com/office/drawing/2014/main" id="{5302691E-392B-4CD6-A746-A946CA8E6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742" y="198048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83">
              <a:extLst>
                <a:ext uri="{FF2B5EF4-FFF2-40B4-BE49-F238E27FC236}">
                  <a16:creationId xmlns:a16="http://schemas.microsoft.com/office/drawing/2014/main" id="{6D4C1EE2-A6BB-4F95-96F7-49D32FEA0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2299" y="166569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84">
              <a:extLst>
                <a:ext uri="{FF2B5EF4-FFF2-40B4-BE49-F238E27FC236}">
                  <a16:creationId xmlns:a16="http://schemas.microsoft.com/office/drawing/2014/main" id="{CF4A74AC-E55B-49B2-9320-694ADBFEF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3315" y="516456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86">
              <a:extLst>
                <a:ext uri="{FF2B5EF4-FFF2-40B4-BE49-F238E27FC236}">
                  <a16:creationId xmlns:a16="http://schemas.microsoft.com/office/drawing/2014/main" id="{654E2CAC-C24C-4AA4-9C07-96AA9FA05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3284" y="17044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89">
              <a:extLst>
                <a:ext uri="{FF2B5EF4-FFF2-40B4-BE49-F238E27FC236}">
                  <a16:creationId xmlns:a16="http://schemas.microsoft.com/office/drawing/2014/main" id="{C46E63CB-A36B-4D4A-A9AC-968BCA0EE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087" y="145334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90">
              <a:extLst>
                <a:ext uri="{FF2B5EF4-FFF2-40B4-BE49-F238E27FC236}">
                  <a16:creationId xmlns:a16="http://schemas.microsoft.com/office/drawing/2014/main" id="{1A9C4402-2E4B-4CD4-9D4B-5D52E356A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5939" y="207625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05">
              <a:extLst>
                <a:ext uri="{FF2B5EF4-FFF2-40B4-BE49-F238E27FC236}">
                  <a16:creationId xmlns:a16="http://schemas.microsoft.com/office/drawing/2014/main" id="{1E23CEBD-6136-460D-AD6F-BF8ED2824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9346" y="1981944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06">
              <a:extLst>
                <a:ext uri="{FF2B5EF4-FFF2-40B4-BE49-F238E27FC236}">
                  <a16:creationId xmlns:a16="http://schemas.microsoft.com/office/drawing/2014/main" id="{921B10DF-7DBB-400F-AAD5-23024C66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8983" y="58906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07">
              <a:extLst>
                <a:ext uri="{FF2B5EF4-FFF2-40B4-BE49-F238E27FC236}">
                  <a16:creationId xmlns:a16="http://schemas.microsoft.com/office/drawing/2014/main" id="{CEC03EB9-0E20-4DDD-8935-23AA8BCEA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4748" y="2269014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08">
              <a:extLst>
                <a:ext uri="{FF2B5EF4-FFF2-40B4-BE49-F238E27FC236}">
                  <a16:creationId xmlns:a16="http://schemas.microsoft.com/office/drawing/2014/main" id="{2F9F83B1-B5E6-4304-9303-B48CD1DEB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6654" y="119891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09">
              <a:extLst>
                <a:ext uri="{FF2B5EF4-FFF2-40B4-BE49-F238E27FC236}">
                  <a16:creationId xmlns:a16="http://schemas.microsoft.com/office/drawing/2014/main" id="{29336462-CA1B-45CD-B2E2-89473760F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851" y="1700235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10">
              <a:extLst>
                <a:ext uri="{FF2B5EF4-FFF2-40B4-BE49-F238E27FC236}">
                  <a16:creationId xmlns:a16="http://schemas.microsoft.com/office/drawing/2014/main" id="{CA498C4D-9C0D-48B5-A046-EDF0F0DC8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7" y="341230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11">
              <a:extLst>
                <a:ext uri="{FF2B5EF4-FFF2-40B4-BE49-F238E27FC236}">
                  <a16:creationId xmlns:a16="http://schemas.microsoft.com/office/drawing/2014/main" id="{B62164B6-B000-472E-B485-7EA03B0568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7906" y="142873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12">
              <a:extLst>
                <a:ext uri="{FF2B5EF4-FFF2-40B4-BE49-F238E27FC236}">
                  <a16:creationId xmlns:a16="http://schemas.microsoft.com/office/drawing/2014/main" id="{AD0CCD92-16E8-464D-8853-034C5A9D62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7409" y="91007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5">
              <a:extLst>
                <a:ext uri="{FF2B5EF4-FFF2-40B4-BE49-F238E27FC236}">
                  <a16:creationId xmlns:a16="http://schemas.microsoft.com/office/drawing/2014/main" id="{78F1B3FC-5BD3-4941-AA35-A227BC8E1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3378" y="27651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6">
              <a:extLst>
                <a:ext uri="{FF2B5EF4-FFF2-40B4-BE49-F238E27FC236}">
                  <a16:creationId xmlns:a16="http://schemas.microsoft.com/office/drawing/2014/main" id="{8152B1E2-813A-4C7F-BB51-307D862AF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4905" y="510935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7">
              <a:extLst>
                <a:ext uri="{FF2B5EF4-FFF2-40B4-BE49-F238E27FC236}">
                  <a16:creationId xmlns:a16="http://schemas.microsoft.com/office/drawing/2014/main" id="{041ED8E7-9760-43C4-9850-D289EE53C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3335" y="247888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">
              <a:extLst>
                <a:ext uri="{FF2B5EF4-FFF2-40B4-BE49-F238E27FC236}">
                  <a16:creationId xmlns:a16="http://schemas.microsoft.com/office/drawing/2014/main" id="{52D6B24B-1BB7-48F5-A151-2E7446A91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1783" y="481031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">
              <a:extLst>
                <a:ext uri="{FF2B5EF4-FFF2-40B4-BE49-F238E27FC236}">
                  <a16:creationId xmlns:a16="http://schemas.microsoft.com/office/drawing/2014/main" id="{24FB0643-43F1-4D32-9633-050BB640A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9921" y="4529838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11">
              <a:extLst>
                <a:ext uri="{FF2B5EF4-FFF2-40B4-BE49-F238E27FC236}">
                  <a16:creationId xmlns:a16="http://schemas.microsoft.com/office/drawing/2014/main" id="{1963CE3F-95F5-4D43-83D6-8777B0B965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0282" y="4268606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2">
              <a:extLst>
                <a:ext uri="{FF2B5EF4-FFF2-40B4-BE49-F238E27FC236}">
                  <a16:creationId xmlns:a16="http://schemas.microsoft.com/office/drawing/2014/main" id="{08327689-B3CC-4CBD-8BEF-3A50D1189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2058" y="37661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3">
              <a:extLst>
                <a:ext uri="{FF2B5EF4-FFF2-40B4-BE49-F238E27FC236}">
                  <a16:creationId xmlns:a16="http://schemas.microsoft.com/office/drawing/2014/main" id="{FEB24BE9-964A-4897-B0CA-2685EC9A8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6523" y="317009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4">
              <a:extLst>
                <a:ext uri="{FF2B5EF4-FFF2-40B4-BE49-F238E27FC236}">
                  <a16:creationId xmlns:a16="http://schemas.microsoft.com/office/drawing/2014/main" id="{55412F71-3B62-4477-ABDA-DF30C9247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7163" y="3410025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6">
              <a:extLst>
                <a:ext uri="{FF2B5EF4-FFF2-40B4-BE49-F238E27FC236}">
                  <a16:creationId xmlns:a16="http://schemas.microsoft.com/office/drawing/2014/main" id="{9115395A-C0EB-49B8-A381-B8490A22C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00898" y="40091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7">
              <a:extLst>
                <a:ext uri="{FF2B5EF4-FFF2-40B4-BE49-F238E27FC236}">
                  <a16:creationId xmlns:a16="http://schemas.microsoft.com/office/drawing/2014/main" id="{472CFABC-577B-4FCA-AB0C-09815D2319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35877" y="542184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21">
              <a:extLst>
                <a:ext uri="{FF2B5EF4-FFF2-40B4-BE49-F238E27FC236}">
                  <a16:creationId xmlns:a16="http://schemas.microsoft.com/office/drawing/2014/main" id="{D4549682-FEAB-4B49-B86F-35E2482D12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83868" y="573299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25">
              <a:extLst>
                <a:ext uri="{FF2B5EF4-FFF2-40B4-BE49-F238E27FC236}">
                  <a16:creationId xmlns:a16="http://schemas.microsoft.com/office/drawing/2014/main" id="{83473AF8-6AB3-40C9-8578-8B7FC2878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529" y="6498261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29">
              <a:extLst>
                <a:ext uri="{FF2B5EF4-FFF2-40B4-BE49-F238E27FC236}">
                  <a16:creationId xmlns:a16="http://schemas.microsoft.com/office/drawing/2014/main" id="{6995FD46-CD76-4B33-B2A7-2AE3A782E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751" y="5971706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31">
              <a:extLst>
                <a:ext uri="{FF2B5EF4-FFF2-40B4-BE49-F238E27FC236}">
                  <a16:creationId xmlns:a16="http://schemas.microsoft.com/office/drawing/2014/main" id="{3FB937FD-3222-4970-9112-D82EE7C09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3452" y="628112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32">
              <a:extLst>
                <a:ext uri="{FF2B5EF4-FFF2-40B4-BE49-F238E27FC236}">
                  <a16:creationId xmlns:a16="http://schemas.microsoft.com/office/drawing/2014/main" id="{FA7B971D-6739-4ADD-82F2-5EA9D229B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4632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33">
              <a:extLst>
                <a:ext uri="{FF2B5EF4-FFF2-40B4-BE49-F238E27FC236}">
                  <a16:creationId xmlns:a16="http://schemas.microsoft.com/office/drawing/2014/main" id="{405EDEAD-9FE7-4E24-A4BC-BFF68765D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545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34">
              <a:extLst>
                <a:ext uri="{FF2B5EF4-FFF2-40B4-BE49-F238E27FC236}">
                  <a16:creationId xmlns:a16="http://schemas.microsoft.com/office/drawing/2014/main" id="{C7AEF094-7042-457C-8968-E3263E072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8475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35">
              <a:extLst>
                <a:ext uri="{FF2B5EF4-FFF2-40B4-BE49-F238E27FC236}">
                  <a16:creationId xmlns:a16="http://schemas.microsoft.com/office/drawing/2014/main" id="{496CF2DE-FF8E-4F24-935F-52E5300DB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127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Freeform 36">
              <a:extLst>
                <a:ext uri="{FF2B5EF4-FFF2-40B4-BE49-F238E27FC236}">
                  <a16:creationId xmlns:a16="http://schemas.microsoft.com/office/drawing/2014/main" id="{D3AD0644-32C0-41CD-9BCF-FC57BBE74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37">
              <a:extLst>
                <a:ext uri="{FF2B5EF4-FFF2-40B4-BE49-F238E27FC236}">
                  <a16:creationId xmlns:a16="http://schemas.microsoft.com/office/drawing/2014/main" id="{0A987D91-7B52-4180-96BD-9FA4C0BD5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8030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38">
              <a:extLst>
                <a:ext uri="{FF2B5EF4-FFF2-40B4-BE49-F238E27FC236}">
                  <a16:creationId xmlns:a16="http://schemas.microsoft.com/office/drawing/2014/main" id="{8858F89B-6C9F-4C56-9098-86E363A572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699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39">
              <a:extLst>
                <a:ext uri="{FF2B5EF4-FFF2-40B4-BE49-F238E27FC236}">
                  <a16:creationId xmlns:a16="http://schemas.microsoft.com/office/drawing/2014/main" id="{EFFA4C3F-E2E7-4166-909C-17D182C55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7807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40">
              <a:extLst>
                <a:ext uri="{FF2B5EF4-FFF2-40B4-BE49-F238E27FC236}">
                  <a16:creationId xmlns:a16="http://schemas.microsoft.com/office/drawing/2014/main" id="{D55033AC-2395-4172-8995-EC9FD9837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2771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41">
              <a:extLst>
                <a:ext uri="{FF2B5EF4-FFF2-40B4-BE49-F238E27FC236}">
                  <a16:creationId xmlns:a16="http://schemas.microsoft.com/office/drawing/2014/main" id="{CBBE8320-EFC0-4EDD-8261-155F36E2B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42">
              <a:extLst>
                <a:ext uri="{FF2B5EF4-FFF2-40B4-BE49-F238E27FC236}">
                  <a16:creationId xmlns:a16="http://schemas.microsoft.com/office/drawing/2014/main" id="{45192D34-00D8-48C1-975D-6B54636C7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4432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44">
              <a:extLst>
                <a:ext uri="{FF2B5EF4-FFF2-40B4-BE49-F238E27FC236}">
                  <a16:creationId xmlns:a16="http://schemas.microsoft.com/office/drawing/2014/main" id="{9FC6A9E0-005A-4A31-9BD1-C22484823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8222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45">
              <a:extLst>
                <a:ext uri="{FF2B5EF4-FFF2-40B4-BE49-F238E27FC236}">
                  <a16:creationId xmlns:a16="http://schemas.microsoft.com/office/drawing/2014/main" id="{BB488960-0771-4337-9C5B-EDC23D27B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6071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46">
              <a:extLst>
                <a:ext uri="{FF2B5EF4-FFF2-40B4-BE49-F238E27FC236}">
                  <a16:creationId xmlns:a16="http://schemas.microsoft.com/office/drawing/2014/main" id="{59A07F93-CCD4-4F15-9B9B-312EDCB5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130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47">
              <a:extLst>
                <a:ext uri="{FF2B5EF4-FFF2-40B4-BE49-F238E27FC236}">
                  <a16:creationId xmlns:a16="http://schemas.microsoft.com/office/drawing/2014/main" id="{FAE7D80C-58D7-41AB-8159-310972A33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3275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48">
              <a:extLst>
                <a:ext uri="{FF2B5EF4-FFF2-40B4-BE49-F238E27FC236}">
                  <a16:creationId xmlns:a16="http://schemas.microsoft.com/office/drawing/2014/main" id="{273DEEF8-E870-46C8-B781-894E2C9E69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8532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49">
              <a:extLst>
                <a:ext uri="{FF2B5EF4-FFF2-40B4-BE49-F238E27FC236}">
                  <a16:creationId xmlns:a16="http://schemas.microsoft.com/office/drawing/2014/main" id="{B258A364-5E27-425C-B76A-C25E1C575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7146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62">
              <a:extLst>
                <a:ext uri="{FF2B5EF4-FFF2-40B4-BE49-F238E27FC236}">
                  <a16:creationId xmlns:a16="http://schemas.microsoft.com/office/drawing/2014/main" id="{020B9B49-D2D6-481D-8817-6D3C022F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8964" y="2950571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63">
              <a:extLst>
                <a:ext uri="{FF2B5EF4-FFF2-40B4-BE49-F238E27FC236}">
                  <a16:creationId xmlns:a16="http://schemas.microsoft.com/office/drawing/2014/main" id="{A998D017-6FB2-4DC5-A330-2991B0981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0322" y="4089184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64">
              <a:extLst>
                <a:ext uri="{FF2B5EF4-FFF2-40B4-BE49-F238E27FC236}">
                  <a16:creationId xmlns:a16="http://schemas.microsoft.com/office/drawing/2014/main" id="{0AF6EB79-5101-4605-B185-9F13275EAC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273" y="26822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65">
              <a:extLst>
                <a:ext uri="{FF2B5EF4-FFF2-40B4-BE49-F238E27FC236}">
                  <a16:creationId xmlns:a16="http://schemas.microsoft.com/office/drawing/2014/main" id="{188E2430-B814-4FDB-90BC-C9A8B1EB4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904" y="382627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66">
              <a:extLst>
                <a:ext uri="{FF2B5EF4-FFF2-40B4-BE49-F238E27FC236}">
                  <a16:creationId xmlns:a16="http://schemas.microsoft.com/office/drawing/2014/main" id="{2F2F3319-B962-48DA-9D60-6A6E5B1102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86" y="53727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67">
              <a:extLst>
                <a:ext uri="{FF2B5EF4-FFF2-40B4-BE49-F238E27FC236}">
                  <a16:creationId xmlns:a16="http://schemas.microsoft.com/office/drawing/2014/main" id="{B90BB3CC-7065-46AE-B518-B9B3D9E3F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56866" y="4588736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68">
              <a:extLst>
                <a:ext uri="{FF2B5EF4-FFF2-40B4-BE49-F238E27FC236}">
                  <a16:creationId xmlns:a16="http://schemas.microsoft.com/office/drawing/2014/main" id="{C122E3A7-3470-4471-BF93-086323C9B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4254" y="324599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69">
              <a:extLst>
                <a:ext uri="{FF2B5EF4-FFF2-40B4-BE49-F238E27FC236}">
                  <a16:creationId xmlns:a16="http://schemas.microsoft.com/office/drawing/2014/main" id="{52E68165-B3FF-4512-8EE2-8466D2D32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63511" y="5654959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70">
              <a:extLst>
                <a:ext uri="{FF2B5EF4-FFF2-40B4-BE49-F238E27FC236}">
                  <a16:creationId xmlns:a16="http://schemas.microsoft.com/office/drawing/2014/main" id="{C52609C3-4C0C-46F1-A5B8-0AADBCBCA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27724" y="624670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71">
              <a:extLst>
                <a:ext uri="{FF2B5EF4-FFF2-40B4-BE49-F238E27FC236}">
                  <a16:creationId xmlns:a16="http://schemas.microsoft.com/office/drawing/2014/main" id="{290F44F5-E287-4918-A37A-813C7A52E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5054" y="513430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72">
              <a:extLst>
                <a:ext uri="{FF2B5EF4-FFF2-40B4-BE49-F238E27FC236}">
                  <a16:creationId xmlns:a16="http://schemas.microsoft.com/office/drawing/2014/main" id="{0DDCDDE6-25BF-48B7-9B89-465D56BF4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1791" y="490745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73">
              <a:extLst>
                <a:ext uri="{FF2B5EF4-FFF2-40B4-BE49-F238E27FC236}">
                  <a16:creationId xmlns:a16="http://schemas.microsoft.com/office/drawing/2014/main" id="{9B990E1E-D49A-4015-B41C-572781B77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64" y="4407815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74">
              <a:extLst>
                <a:ext uri="{FF2B5EF4-FFF2-40B4-BE49-F238E27FC236}">
                  <a16:creationId xmlns:a16="http://schemas.microsoft.com/office/drawing/2014/main" id="{02735837-2B24-4A40-AE64-8E141161E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616" y="598809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Freeform 75">
              <a:extLst>
                <a:ext uri="{FF2B5EF4-FFF2-40B4-BE49-F238E27FC236}">
                  <a16:creationId xmlns:a16="http://schemas.microsoft.com/office/drawing/2014/main" id="{FE60BBB5-F4AF-4172-B73C-AADA3B3AB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625" y="2442495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Freeform 77">
              <a:extLst>
                <a:ext uri="{FF2B5EF4-FFF2-40B4-BE49-F238E27FC236}">
                  <a16:creationId xmlns:a16="http://schemas.microsoft.com/office/drawing/2014/main" id="{43AD395E-58FD-45B9-89FD-2FA27F5EF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871" y="360677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Freeform 85">
              <a:extLst>
                <a:ext uri="{FF2B5EF4-FFF2-40B4-BE49-F238E27FC236}">
                  <a16:creationId xmlns:a16="http://schemas.microsoft.com/office/drawing/2014/main" id="{EE32EE59-64BC-4A86-88CA-792EEF341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1130" y="6434597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Freeform 87">
              <a:extLst>
                <a:ext uri="{FF2B5EF4-FFF2-40B4-BE49-F238E27FC236}">
                  <a16:creationId xmlns:a16="http://schemas.microsoft.com/office/drawing/2014/main" id="{3CF430AC-3D4F-48FC-88B6-3D9D42874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18609" y="6657631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88">
              <a:extLst>
                <a:ext uri="{FF2B5EF4-FFF2-40B4-BE49-F238E27FC236}">
                  <a16:creationId xmlns:a16="http://schemas.microsoft.com/office/drawing/2014/main" id="{3DDB8D8D-BF91-4F27-A8C9-18A3B5DDB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9170" y="5704047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Freeform 91">
              <a:extLst>
                <a:ext uri="{FF2B5EF4-FFF2-40B4-BE49-F238E27FC236}">
                  <a16:creationId xmlns:a16="http://schemas.microsoft.com/office/drawing/2014/main" id="{D1163852-5DE9-4D3B-9330-B8BBC76B91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8166" y="276408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Freeform 92">
              <a:extLst>
                <a:ext uri="{FF2B5EF4-FFF2-40B4-BE49-F238E27FC236}">
                  <a16:creationId xmlns:a16="http://schemas.microsoft.com/office/drawing/2014/main" id="{077169E8-E302-4B37-B103-B67237964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7206" y="2420506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Freeform 93">
              <a:extLst>
                <a:ext uri="{FF2B5EF4-FFF2-40B4-BE49-F238E27FC236}">
                  <a16:creationId xmlns:a16="http://schemas.microsoft.com/office/drawing/2014/main" id="{EC7EC428-3005-4B18-A21F-BE5B62447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8" y="3285274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94">
              <a:extLst>
                <a:ext uri="{FF2B5EF4-FFF2-40B4-BE49-F238E27FC236}">
                  <a16:creationId xmlns:a16="http://schemas.microsoft.com/office/drawing/2014/main" id="{D239D59F-6C16-4803-8B2A-B1C99DDC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1814" y="5367453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Freeform 95">
              <a:extLst>
                <a:ext uri="{FF2B5EF4-FFF2-40B4-BE49-F238E27FC236}">
                  <a16:creationId xmlns:a16="http://schemas.microsoft.com/office/drawing/2014/main" id="{0CFE520E-90F8-4127-BADE-86AFF62C8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0165" y="3055861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96">
              <a:extLst>
                <a:ext uri="{FF2B5EF4-FFF2-40B4-BE49-F238E27FC236}">
                  <a16:creationId xmlns:a16="http://schemas.microsoft.com/office/drawing/2014/main" id="{866B23E7-F640-4C83-8307-AA6D07E80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5551" y="3575426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97">
              <a:extLst>
                <a:ext uri="{FF2B5EF4-FFF2-40B4-BE49-F238E27FC236}">
                  <a16:creationId xmlns:a16="http://schemas.microsoft.com/office/drawing/2014/main" id="{8FB21945-F4E7-40C4-84A2-6398306C74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54863" y="4784277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Freeform 98">
              <a:extLst>
                <a:ext uri="{FF2B5EF4-FFF2-40B4-BE49-F238E27FC236}">
                  <a16:creationId xmlns:a16="http://schemas.microsoft.com/office/drawing/2014/main" id="{3F76A74E-B74A-44E1-9BD6-3C911CD26D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7348" y="4265818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99">
              <a:extLst>
                <a:ext uri="{FF2B5EF4-FFF2-40B4-BE49-F238E27FC236}">
                  <a16:creationId xmlns:a16="http://schemas.microsoft.com/office/drawing/2014/main" id="{EF7CBD61-ED7E-44CC-8F4E-150AF7331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40243" y="447367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Freeform 100">
              <a:extLst>
                <a:ext uri="{FF2B5EF4-FFF2-40B4-BE49-F238E27FC236}">
                  <a16:creationId xmlns:a16="http://schemas.microsoft.com/office/drawing/2014/main" id="{A7A0A3D0-8F91-43E1-8A8F-40FD46039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9752" y="38942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Freeform 101">
              <a:extLst>
                <a:ext uri="{FF2B5EF4-FFF2-40B4-BE49-F238E27FC236}">
                  <a16:creationId xmlns:a16="http://schemas.microsoft.com/office/drawing/2014/main" id="{B300EB2B-7443-4AF3-9B8B-B4AC70942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4469" y="510246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102">
              <a:extLst>
                <a:ext uri="{FF2B5EF4-FFF2-40B4-BE49-F238E27FC236}">
                  <a16:creationId xmlns:a16="http://schemas.microsoft.com/office/drawing/2014/main" id="{C2E684CF-AA14-48C0-8C54-1BB4DE92B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0648" y="5662850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Freeform 103">
              <a:extLst>
                <a:ext uri="{FF2B5EF4-FFF2-40B4-BE49-F238E27FC236}">
                  <a16:creationId xmlns:a16="http://schemas.microsoft.com/office/drawing/2014/main" id="{2485870E-75CA-4507-9D19-C1BD3D39C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73556" y="593327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104">
              <a:extLst>
                <a:ext uri="{FF2B5EF4-FFF2-40B4-BE49-F238E27FC236}">
                  <a16:creationId xmlns:a16="http://schemas.microsoft.com/office/drawing/2014/main" id="{23379A7C-F604-4B8D-A05E-1DCFE1059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9016" y="246418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113">
              <a:extLst>
                <a:ext uri="{FF2B5EF4-FFF2-40B4-BE49-F238E27FC236}">
                  <a16:creationId xmlns:a16="http://schemas.microsoft.com/office/drawing/2014/main" id="{32D0D3DC-15BB-4CB3-B0CF-45FEDD833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0357" y="4852103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Freeform 114">
              <a:extLst>
                <a:ext uri="{FF2B5EF4-FFF2-40B4-BE49-F238E27FC236}">
                  <a16:creationId xmlns:a16="http://schemas.microsoft.com/office/drawing/2014/main" id="{0430102D-685B-41EE-B8F6-4FF641A07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3761" y="361841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115">
              <a:extLst>
                <a:ext uri="{FF2B5EF4-FFF2-40B4-BE49-F238E27FC236}">
                  <a16:creationId xmlns:a16="http://schemas.microsoft.com/office/drawing/2014/main" id="{BA3C3195-6DC3-41E2-9C22-1CB7E97B0D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8048" y="428127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117">
              <a:extLst>
                <a:ext uri="{FF2B5EF4-FFF2-40B4-BE49-F238E27FC236}">
                  <a16:creationId xmlns:a16="http://schemas.microsoft.com/office/drawing/2014/main" id="{546EEEF1-2858-4654-8A62-7B06A08D3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5365" y="597695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Freeform 118">
              <a:extLst>
                <a:ext uri="{FF2B5EF4-FFF2-40B4-BE49-F238E27FC236}">
                  <a16:creationId xmlns:a16="http://schemas.microsoft.com/office/drawing/2014/main" id="{C93C1297-812D-449E-8D30-2F9124E8D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14781" y="655463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119">
              <a:extLst>
                <a:ext uri="{FF2B5EF4-FFF2-40B4-BE49-F238E27FC236}">
                  <a16:creationId xmlns:a16="http://schemas.microsoft.com/office/drawing/2014/main" id="{ACD2A60C-3D88-4518-A7B5-952385E0F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01455" y="628626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Freeform 8">
              <a:extLst>
                <a:ext uri="{FF2B5EF4-FFF2-40B4-BE49-F238E27FC236}">
                  <a16:creationId xmlns:a16="http://schemas.microsoft.com/office/drawing/2014/main" id="{DC8431AB-4376-4EFA-8EDE-5FDE494DF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2287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8">
              <a:extLst>
                <a:ext uri="{FF2B5EF4-FFF2-40B4-BE49-F238E27FC236}">
                  <a16:creationId xmlns:a16="http://schemas.microsoft.com/office/drawing/2014/main" id="{56BA3CB1-5958-4836-A7A0-6ACB1CE03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2464" y="9710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106">
              <a:extLst>
                <a:ext uri="{FF2B5EF4-FFF2-40B4-BE49-F238E27FC236}">
                  <a16:creationId xmlns:a16="http://schemas.microsoft.com/office/drawing/2014/main" id="{A89D2101-6C59-4980-BE42-223BF06FE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1618" y="671409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4183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2E702296-C979-4148-99DB-E5913F81F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735" y="5402353"/>
            <a:ext cx="9816946" cy="9452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>
                <a:solidFill>
                  <a:schemeClr val="accent1">
                    <a:lumMod val="75000"/>
                  </a:schemeClr>
                </a:solidFill>
              </a:rPr>
              <a:t>Vít Nedoma </a:t>
            </a:r>
            <a:r>
              <a:rPr lang="en-US" sz="320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Coviďáci</a:t>
            </a:r>
            <a:endParaRPr lang="en-US" sz="3200">
              <a:solidFill>
                <a:schemeClr val="accent1">
                  <a:lumMod val="75000"/>
                </a:schemeClr>
              </a:solidFill>
              <a:latin typeface="Avenir Next LT Pro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DD4D77-BE16-4B99-87D5-F43355AE39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1920" y="0"/>
            <a:ext cx="5747886" cy="410931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17F44386-AB3E-4C79-9774-9929A024FA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212" y="2386"/>
            <a:ext cx="5661028" cy="4106926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8FC2AAAA-3320-45C6-B519-EDA7419660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733" y="4593705"/>
            <a:ext cx="12160237" cy="589633"/>
            <a:chOff x="31734" y="4593705"/>
            <a:chExt cx="12211614" cy="589633"/>
          </a:xfrm>
        </p:grpSpPr>
        <p:sp>
          <p:nvSpPr>
            <p:cNvPr id="71" name="Freeform 6">
              <a:extLst>
                <a:ext uri="{FF2B5EF4-FFF2-40B4-BE49-F238E27FC236}">
                  <a16:creationId xmlns:a16="http://schemas.microsoft.com/office/drawing/2014/main" id="{C0461191-24F1-4F93-9F02-3A7569159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32866" y="5017684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05">
              <a:extLst>
                <a:ext uri="{FF2B5EF4-FFF2-40B4-BE49-F238E27FC236}">
                  <a16:creationId xmlns:a16="http://schemas.microsoft.com/office/drawing/2014/main" id="{647E3387-CFC9-4C36-A79D-939BC578F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4720" y="4643385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6">
              <a:extLst>
                <a:ext uri="{FF2B5EF4-FFF2-40B4-BE49-F238E27FC236}">
                  <a16:creationId xmlns:a16="http://schemas.microsoft.com/office/drawing/2014/main" id="{D2878C78-786C-4185-95DB-51B633DDB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0691" y="460092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7">
              <a:extLst>
                <a:ext uri="{FF2B5EF4-FFF2-40B4-BE49-F238E27FC236}">
                  <a16:creationId xmlns:a16="http://schemas.microsoft.com/office/drawing/2014/main" id="{8828D5AD-323B-4750-A953-44E8C61FE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98566" y="467762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08">
              <a:extLst>
                <a:ext uri="{FF2B5EF4-FFF2-40B4-BE49-F238E27FC236}">
                  <a16:creationId xmlns:a16="http://schemas.microsoft.com/office/drawing/2014/main" id="{4BA20396-483D-478A-A01F-741A3B3E7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3918" y="4613164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09">
              <a:extLst>
                <a:ext uri="{FF2B5EF4-FFF2-40B4-BE49-F238E27FC236}">
                  <a16:creationId xmlns:a16="http://schemas.microsoft.com/office/drawing/2014/main" id="{13E2350F-1CAC-4607-AECF-1E0F5BAC1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5993" y="4616430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10">
              <a:extLst>
                <a:ext uri="{FF2B5EF4-FFF2-40B4-BE49-F238E27FC236}">
                  <a16:creationId xmlns:a16="http://schemas.microsoft.com/office/drawing/2014/main" id="{720523B9-96EA-403E-82F6-0E83F2455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4969" y="4618178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11">
              <a:extLst>
                <a:ext uri="{FF2B5EF4-FFF2-40B4-BE49-F238E27FC236}">
                  <a16:creationId xmlns:a16="http://schemas.microsoft.com/office/drawing/2014/main" id="{A95DEB16-3E2C-4BF9-8EE9-8E3F574B98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7232" y="462867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12">
              <a:extLst>
                <a:ext uri="{FF2B5EF4-FFF2-40B4-BE49-F238E27FC236}">
                  <a16:creationId xmlns:a16="http://schemas.microsoft.com/office/drawing/2014/main" id="{AA2E0BA7-F0E4-40AA-9B35-12E83B30B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5785" y="4626983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22">
              <a:extLst>
                <a:ext uri="{FF2B5EF4-FFF2-40B4-BE49-F238E27FC236}">
                  <a16:creationId xmlns:a16="http://schemas.microsoft.com/office/drawing/2014/main" id="{B8082459-F7E7-47A5-8276-B27DE8C30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72383" y="49183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23">
              <a:extLst>
                <a:ext uri="{FF2B5EF4-FFF2-40B4-BE49-F238E27FC236}">
                  <a16:creationId xmlns:a16="http://schemas.microsoft.com/office/drawing/2014/main" id="{6F19D410-1387-46D2-931C-9AF30DF7A0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2237" y="4906149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30">
              <a:extLst>
                <a:ext uri="{FF2B5EF4-FFF2-40B4-BE49-F238E27FC236}">
                  <a16:creationId xmlns:a16="http://schemas.microsoft.com/office/drawing/2014/main" id="{EA4DF18E-30B5-4091-AB32-CF51DFC8D6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67876" y="4884630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31">
              <a:extLst>
                <a:ext uri="{FF2B5EF4-FFF2-40B4-BE49-F238E27FC236}">
                  <a16:creationId xmlns:a16="http://schemas.microsoft.com/office/drawing/2014/main" id="{36289BD7-CCB4-43B7-AAE0-6B8FBE4CF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3018" y="491553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32">
              <a:extLst>
                <a:ext uri="{FF2B5EF4-FFF2-40B4-BE49-F238E27FC236}">
                  <a16:creationId xmlns:a16="http://schemas.microsoft.com/office/drawing/2014/main" id="{DAB2C40C-5E10-478A-BCDE-FC2F52109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80494" y="4956951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34">
              <a:extLst>
                <a:ext uri="{FF2B5EF4-FFF2-40B4-BE49-F238E27FC236}">
                  <a16:creationId xmlns:a16="http://schemas.microsoft.com/office/drawing/2014/main" id="{7A892338-8ED9-4DE0-A75A-BF19A9A5D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76791" y="4962920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35">
              <a:extLst>
                <a:ext uri="{FF2B5EF4-FFF2-40B4-BE49-F238E27FC236}">
                  <a16:creationId xmlns:a16="http://schemas.microsoft.com/office/drawing/2014/main" id="{7BB8150C-C46D-4281-8C03-8395775B08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8831" y="486901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41">
              <a:extLst>
                <a:ext uri="{FF2B5EF4-FFF2-40B4-BE49-F238E27FC236}">
                  <a16:creationId xmlns:a16="http://schemas.microsoft.com/office/drawing/2014/main" id="{2CE23BC4-B0AA-44E5-A617-E0040C6591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77721" y="4943427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91">
              <a:extLst>
                <a:ext uri="{FF2B5EF4-FFF2-40B4-BE49-F238E27FC236}">
                  <a16:creationId xmlns:a16="http://schemas.microsoft.com/office/drawing/2014/main" id="{C81B95E2-C643-4757-8050-BF8EF162A6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99219" y="467638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92">
              <a:extLst>
                <a:ext uri="{FF2B5EF4-FFF2-40B4-BE49-F238E27FC236}">
                  <a16:creationId xmlns:a16="http://schemas.microsoft.com/office/drawing/2014/main" id="{B5B17008-DC4B-41DC-8EB3-8BAC57EC4D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43340" y="461316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93">
              <a:extLst>
                <a:ext uri="{FF2B5EF4-FFF2-40B4-BE49-F238E27FC236}">
                  <a16:creationId xmlns:a16="http://schemas.microsoft.com/office/drawing/2014/main" id="{EC702AA8-E28A-4727-B8F6-EA0B0D663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25078" y="4635721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94">
              <a:extLst>
                <a:ext uri="{FF2B5EF4-FFF2-40B4-BE49-F238E27FC236}">
                  <a16:creationId xmlns:a16="http://schemas.microsoft.com/office/drawing/2014/main" id="{17DB10F5-3A7F-41CA-96F1-9BB1F93FDE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55785" y="4721811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5">
              <a:extLst>
                <a:ext uri="{FF2B5EF4-FFF2-40B4-BE49-F238E27FC236}">
                  <a16:creationId xmlns:a16="http://schemas.microsoft.com/office/drawing/2014/main" id="{566E109F-8C79-4415-993C-B525C1CFF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38154" y="466591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96">
              <a:extLst>
                <a:ext uri="{FF2B5EF4-FFF2-40B4-BE49-F238E27FC236}">
                  <a16:creationId xmlns:a16="http://schemas.microsoft.com/office/drawing/2014/main" id="{149474EF-211A-4D61-88FD-359A46161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56561" y="4672442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97">
              <a:extLst>
                <a:ext uri="{FF2B5EF4-FFF2-40B4-BE49-F238E27FC236}">
                  <a16:creationId xmlns:a16="http://schemas.microsoft.com/office/drawing/2014/main" id="{5F4BE1D2-FA48-405F-B386-2662223F6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24916" y="4694049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8">
              <a:extLst>
                <a:ext uri="{FF2B5EF4-FFF2-40B4-BE49-F238E27FC236}">
                  <a16:creationId xmlns:a16="http://schemas.microsoft.com/office/drawing/2014/main" id="{D4B247B0-AA3B-4EFA-8B58-259EEE7D0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14471" y="4696070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9">
              <a:extLst>
                <a:ext uri="{FF2B5EF4-FFF2-40B4-BE49-F238E27FC236}">
                  <a16:creationId xmlns:a16="http://schemas.microsoft.com/office/drawing/2014/main" id="{0A4A8E3E-9B23-487D-A3E4-AECF6C604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74930" y="4695987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00">
              <a:extLst>
                <a:ext uri="{FF2B5EF4-FFF2-40B4-BE49-F238E27FC236}">
                  <a16:creationId xmlns:a16="http://schemas.microsoft.com/office/drawing/2014/main" id="{C99F5486-8114-4644-9E49-BC52B4962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77354" y="467488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01">
              <a:extLst>
                <a:ext uri="{FF2B5EF4-FFF2-40B4-BE49-F238E27FC236}">
                  <a16:creationId xmlns:a16="http://schemas.microsoft.com/office/drawing/2014/main" id="{B8C092FE-6E48-4672-BC3B-47C0994B0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74567" y="4681419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02">
              <a:extLst>
                <a:ext uri="{FF2B5EF4-FFF2-40B4-BE49-F238E27FC236}">
                  <a16:creationId xmlns:a16="http://schemas.microsoft.com/office/drawing/2014/main" id="{D30F8245-62F2-4C99-BB58-02D6D72AB1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23976" y="4705003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3">
              <a:extLst>
                <a:ext uri="{FF2B5EF4-FFF2-40B4-BE49-F238E27FC236}">
                  <a16:creationId xmlns:a16="http://schemas.microsoft.com/office/drawing/2014/main" id="{491D8A6C-874C-453C-A072-9D57207D3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14632" y="4733708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04">
              <a:extLst>
                <a:ext uri="{FF2B5EF4-FFF2-40B4-BE49-F238E27FC236}">
                  <a16:creationId xmlns:a16="http://schemas.microsoft.com/office/drawing/2014/main" id="{84286354-D3E3-41D5-96A6-818348191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63918" y="469039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13">
              <a:extLst>
                <a:ext uri="{FF2B5EF4-FFF2-40B4-BE49-F238E27FC236}">
                  <a16:creationId xmlns:a16="http://schemas.microsoft.com/office/drawing/2014/main" id="{F113CDFD-9A63-479C-A846-77687BAF0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52139" y="4736091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14">
              <a:extLst>
                <a:ext uri="{FF2B5EF4-FFF2-40B4-BE49-F238E27FC236}">
                  <a16:creationId xmlns:a16="http://schemas.microsoft.com/office/drawing/2014/main" id="{7772F333-FB87-43A1-A3E6-3F20FFF0F1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618593" y="4736091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15">
              <a:extLst>
                <a:ext uri="{FF2B5EF4-FFF2-40B4-BE49-F238E27FC236}">
                  <a16:creationId xmlns:a16="http://schemas.microsoft.com/office/drawing/2014/main" id="{7C0A9DC1-0463-467F-A613-32FF2AB2E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81447" y="474180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17">
              <a:extLst>
                <a:ext uri="{FF2B5EF4-FFF2-40B4-BE49-F238E27FC236}">
                  <a16:creationId xmlns:a16="http://schemas.microsoft.com/office/drawing/2014/main" id="{A6A2784A-9AA4-49CF-8F46-E93C97D9E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76684" y="475404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18">
              <a:extLst>
                <a:ext uri="{FF2B5EF4-FFF2-40B4-BE49-F238E27FC236}">
                  <a16:creationId xmlns:a16="http://schemas.microsoft.com/office/drawing/2014/main" id="{BC9997F6-3D93-4FAA-B608-2BF9C701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37628" y="475730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19">
              <a:extLst>
                <a:ext uri="{FF2B5EF4-FFF2-40B4-BE49-F238E27FC236}">
                  <a16:creationId xmlns:a16="http://schemas.microsoft.com/office/drawing/2014/main" id="{DC2EF84C-B519-485A-82F0-198ED62A0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54193" y="469803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20">
              <a:extLst>
                <a:ext uri="{FF2B5EF4-FFF2-40B4-BE49-F238E27FC236}">
                  <a16:creationId xmlns:a16="http://schemas.microsoft.com/office/drawing/2014/main" id="{BDB9DC46-CFA0-4B54-A026-4A18BED3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22857" y="4999992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21">
              <a:extLst>
                <a:ext uri="{FF2B5EF4-FFF2-40B4-BE49-F238E27FC236}">
                  <a16:creationId xmlns:a16="http://schemas.microsoft.com/office/drawing/2014/main" id="{86614BEE-B27B-4E12-860D-A4A3118556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37067" y="5010983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25">
              <a:extLst>
                <a:ext uri="{FF2B5EF4-FFF2-40B4-BE49-F238E27FC236}">
                  <a16:creationId xmlns:a16="http://schemas.microsoft.com/office/drawing/2014/main" id="{C3AA3BD2-4B90-4009-9AEF-523CD6097A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14022" y="4989089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26">
              <a:extLst>
                <a:ext uri="{FF2B5EF4-FFF2-40B4-BE49-F238E27FC236}">
                  <a16:creationId xmlns:a16="http://schemas.microsoft.com/office/drawing/2014/main" id="{17E0D1C9-9085-42E2-A7D5-AFE4E8143F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50834" y="5000923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27">
              <a:extLst>
                <a:ext uri="{FF2B5EF4-FFF2-40B4-BE49-F238E27FC236}">
                  <a16:creationId xmlns:a16="http://schemas.microsoft.com/office/drawing/2014/main" id="{1E6F70D7-1EF4-4963-AA44-9E69E204ED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25618" y="5000922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28">
              <a:extLst>
                <a:ext uri="{FF2B5EF4-FFF2-40B4-BE49-F238E27FC236}">
                  <a16:creationId xmlns:a16="http://schemas.microsoft.com/office/drawing/2014/main" id="{BC10A3D0-5701-4F5C-AA52-80B5EF5C2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52808" y="5004185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29">
              <a:extLst>
                <a:ext uri="{FF2B5EF4-FFF2-40B4-BE49-F238E27FC236}">
                  <a16:creationId xmlns:a16="http://schemas.microsoft.com/office/drawing/2014/main" id="{3B20264E-BA61-487E-8D88-337EE841C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00604" y="5004185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33">
              <a:extLst>
                <a:ext uri="{FF2B5EF4-FFF2-40B4-BE49-F238E27FC236}">
                  <a16:creationId xmlns:a16="http://schemas.microsoft.com/office/drawing/2014/main" id="{3322FBB4-6B22-4E63-9CC8-04663BBF3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07420" y="50131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36">
              <a:extLst>
                <a:ext uri="{FF2B5EF4-FFF2-40B4-BE49-F238E27FC236}">
                  <a16:creationId xmlns:a16="http://schemas.microsoft.com/office/drawing/2014/main" id="{7A117676-0DC5-4BD8-8CE6-E08E066FA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68517" y="5025029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37">
              <a:extLst>
                <a:ext uri="{FF2B5EF4-FFF2-40B4-BE49-F238E27FC236}">
                  <a16:creationId xmlns:a16="http://schemas.microsoft.com/office/drawing/2014/main" id="{77D55ADC-16B9-4A44-8D85-7D7DA15A8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43461" y="4997715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38">
              <a:extLst>
                <a:ext uri="{FF2B5EF4-FFF2-40B4-BE49-F238E27FC236}">
                  <a16:creationId xmlns:a16="http://schemas.microsoft.com/office/drawing/2014/main" id="{FF9BC36F-D6E8-40D5-9402-5BA4411F8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16079" y="5031116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39">
              <a:extLst>
                <a:ext uri="{FF2B5EF4-FFF2-40B4-BE49-F238E27FC236}">
                  <a16:creationId xmlns:a16="http://schemas.microsoft.com/office/drawing/2014/main" id="{7584B240-17A2-48DA-85C8-341F66C4F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37627" y="5037643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40">
              <a:extLst>
                <a:ext uri="{FF2B5EF4-FFF2-40B4-BE49-F238E27FC236}">
                  <a16:creationId xmlns:a16="http://schemas.microsoft.com/office/drawing/2014/main" id="{0219C4FC-2CB5-427F-9F33-A5834892D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38923" y="4976049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42">
              <a:extLst>
                <a:ext uri="{FF2B5EF4-FFF2-40B4-BE49-F238E27FC236}">
                  <a16:creationId xmlns:a16="http://schemas.microsoft.com/office/drawing/2014/main" id="{5FBF0933-FF5E-4321-8D3C-7413462845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6179" y="5067836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43">
              <a:extLst>
                <a:ext uri="{FF2B5EF4-FFF2-40B4-BE49-F238E27FC236}">
                  <a16:creationId xmlns:a16="http://schemas.microsoft.com/office/drawing/2014/main" id="{2E6D589C-D9A5-4C27-BC99-0C8709125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4845" y="5028293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44">
              <a:extLst>
                <a:ext uri="{FF2B5EF4-FFF2-40B4-BE49-F238E27FC236}">
                  <a16:creationId xmlns:a16="http://schemas.microsoft.com/office/drawing/2014/main" id="{3AAE79CE-A9F5-4091-9EDD-9AF18D24CE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61757" y="5067836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45">
              <a:extLst>
                <a:ext uri="{FF2B5EF4-FFF2-40B4-BE49-F238E27FC236}">
                  <a16:creationId xmlns:a16="http://schemas.microsoft.com/office/drawing/2014/main" id="{CE22994F-D03D-486A-94FA-E2E9600B9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71778" y="5073549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8">
              <a:extLst>
                <a:ext uri="{FF2B5EF4-FFF2-40B4-BE49-F238E27FC236}">
                  <a16:creationId xmlns:a16="http://schemas.microsoft.com/office/drawing/2014/main" id="{56F69BEC-67A6-49BE-A79B-DEA26A0E3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27269" y="5031524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8">
              <a:extLst>
                <a:ext uri="{FF2B5EF4-FFF2-40B4-BE49-F238E27FC236}">
                  <a16:creationId xmlns:a16="http://schemas.microsoft.com/office/drawing/2014/main" id="{88D8A28F-787E-49C5-9C34-A45005933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018" y="459370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06">
              <a:extLst>
                <a:ext uri="{FF2B5EF4-FFF2-40B4-BE49-F238E27FC236}">
                  <a16:creationId xmlns:a16="http://schemas.microsoft.com/office/drawing/2014/main" id="{B53BF6C7-F3D6-4D39-982E-0DFCD2986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34" y="492543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20">
              <a:extLst>
                <a:ext uri="{FF2B5EF4-FFF2-40B4-BE49-F238E27FC236}">
                  <a16:creationId xmlns:a16="http://schemas.microsoft.com/office/drawing/2014/main" id="{F3A1BAD8-46B2-4396-90A4-64A57678D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37647" y="474751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20">
              <a:extLst>
                <a:ext uri="{FF2B5EF4-FFF2-40B4-BE49-F238E27FC236}">
                  <a16:creationId xmlns:a16="http://schemas.microsoft.com/office/drawing/2014/main" id="{F125F85A-F814-477D-8262-DFECF4A837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19407" y="470263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25">
              <a:extLst>
                <a:ext uri="{FF2B5EF4-FFF2-40B4-BE49-F238E27FC236}">
                  <a16:creationId xmlns:a16="http://schemas.microsoft.com/office/drawing/2014/main" id="{53C51890-08DF-4F68-9B7D-A45FCB585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28670" y="4982097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37">
              <a:extLst>
                <a:ext uri="{FF2B5EF4-FFF2-40B4-BE49-F238E27FC236}">
                  <a16:creationId xmlns:a16="http://schemas.microsoft.com/office/drawing/2014/main" id="{EB408F99-70FB-45E9-88B0-285350808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56267" y="4714468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6">
              <a:extLst>
                <a:ext uri="{FF2B5EF4-FFF2-40B4-BE49-F238E27FC236}">
                  <a16:creationId xmlns:a16="http://schemas.microsoft.com/office/drawing/2014/main" id="{76738844-B284-4A1A-9BB9-1C78E5437B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83488" y="4941818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05">
              <a:extLst>
                <a:ext uri="{FF2B5EF4-FFF2-40B4-BE49-F238E27FC236}">
                  <a16:creationId xmlns:a16="http://schemas.microsoft.com/office/drawing/2014/main" id="{78AF8CED-F114-4A7F-9EAA-D7737BCE3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78638" y="4747151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06">
              <a:extLst>
                <a:ext uri="{FF2B5EF4-FFF2-40B4-BE49-F238E27FC236}">
                  <a16:creationId xmlns:a16="http://schemas.microsoft.com/office/drawing/2014/main" id="{81F4134F-0B75-4813-893C-1EFF16A2F6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30164" y="4701739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07">
              <a:extLst>
                <a:ext uri="{FF2B5EF4-FFF2-40B4-BE49-F238E27FC236}">
                  <a16:creationId xmlns:a16="http://schemas.microsoft.com/office/drawing/2014/main" id="{407BA83B-BDC4-46FA-A643-0A46519ACB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58039" y="4778441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08">
              <a:extLst>
                <a:ext uri="{FF2B5EF4-FFF2-40B4-BE49-F238E27FC236}">
                  <a16:creationId xmlns:a16="http://schemas.microsoft.com/office/drawing/2014/main" id="{F0C37DE0-0363-410F-A6E2-30007F3EC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43391" y="4713978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09">
              <a:extLst>
                <a:ext uri="{FF2B5EF4-FFF2-40B4-BE49-F238E27FC236}">
                  <a16:creationId xmlns:a16="http://schemas.microsoft.com/office/drawing/2014/main" id="{E6F9E65F-176D-43BE-87C4-FBC65C1CD5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34906" y="4746624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10">
              <a:extLst>
                <a:ext uri="{FF2B5EF4-FFF2-40B4-BE49-F238E27FC236}">
                  <a16:creationId xmlns:a16="http://schemas.microsoft.com/office/drawing/2014/main" id="{4EAB9AD4-661B-47AE-B073-C1A9F8BE54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1575" y="471899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11">
              <a:extLst>
                <a:ext uri="{FF2B5EF4-FFF2-40B4-BE49-F238E27FC236}">
                  <a16:creationId xmlns:a16="http://schemas.microsoft.com/office/drawing/2014/main" id="{DBBC46DC-42BB-4694-9526-8BA648571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066705" y="4729484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12">
              <a:extLst>
                <a:ext uri="{FF2B5EF4-FFF2-40B4-BE49-F238E27FC236}">
                  <a16:creationId xmlns:a16="http://schemas.microsoft.com/office/drawing/2014/main" id="{54395EF3-155B-4EFF-B95A-F92A74FC0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51876" y="4717243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22">
              <a:extLst>
                <a:ext uri="{FF2B5EF4-FFF2-40B4-BE49-F238E27FC236}">
                  <a16:creationId xmlns:a16="http://schemas.microsoft.com/office/drawing/2014/main" id="{66171B31-CAD6-482C-A77B-42135D408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11861" y="5031524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30">
              <a:extLst>
                <a:ext uri="{FF2B5EF4-FFF2-40B4-BE49-F238E27FC236}">
                  <a16:creationId xmlns:a16="http://schemas.microsoft.com/office/drawing/2014/main" id="{CF2FFA42-E251-47CD-9B07-E14AB1716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50053" y="503478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31">
              <a:extLst>
                <a:ext uri="{FF2B5EF4-FFF2-40B4-BE49-F238E27FC236}">
                  <a16:creationId xmlns:a16="http://schemas.microsoft.com/office/drawing/2014/main" id="{E0179420-5731-458F-B4C1-F9643AD305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83480" y="5018058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32">
              <a:extLst>
                <a:ext uri="{FF2B5EF4-FFF2-40B4-BE49-F238E27FC236}">
                  <a16:creationId xmlns:a16="http://schemas.microsoft.com/office/drawing/2014/main" id="{CAC9BD3C-759D-4A6C-BE6A-DE195B7FD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39967" y="505776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34">
              <a:extLst>
                <a:ext uri="{FF2B5EF4-FFF2-40B4-BE49-F238E27FC236}">
                  <a16:creationId xmlns:a16="http://schemas.microsoft.com/office/drawing/2014/main" id="{821D69E2-9C40-4B03-BD90-461F86EA53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36264" y="5063734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35">
              <a:extLst>
                <a:ext uri="{FF2B5EF4-FFF2-40B4-BE49-F238E27FC236}">
                  <a16:creationId xmlns:a16="http://schemas.microsoft.com/office/drawing/2014/main" id="{14A067AA-4049-4252-955A-09AB6E163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97411" y="5036412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41">
              <a:extLst>
                <a:ext uri="{FF2B5EF4-FFF2-40B4-BE49-F238E27FC236}">
                  <a16:creationId xmlns:a16="http://schemas.microsoft.com/office/drawing/2014/main" id="{D492653B-CD03-487E-817C-C7ABD08ED0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64771" y="502013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91">
              <a:extLst>
                <a:ext uri="{FF2B5EF4-FFF2-40B4-BE49-F238E27FC236}">
                  <a16:creationId xmlns:a16="http://schemas.microsoft.com/office/drawing/2014/main" id="{A8A7DA15-ECD2-40DC-B47A-8DFEF8662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58692" y="4777197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92">
              <a:extLst>
                <a:ext uri="{FF2B5EF4-FFF2-40B4-BE49-F238E27FC236}">
                  <a16:creationId xmlns:a16="http://schemas.microsoft.com/office/drawing/2014/main" id="{5270AE32-C036-4ABA-A28A-8BDF16A34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02813" y="4713977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93">
              <a:extLst>
                <a:ext uri="{FF2B5EF4-FFF2-40B4-BE49-F238E27FC236}">
                  <a16:creationId xmlns:a16="http://schemas.microsoft.com/office/drawing/2014/main" id="{BD78EB4C-3276-473A-8AAC-2AA6DEEC8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28451" y="4736387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94">
              <a:extLst>
                <a:ext uri="{FF2B5EF4-FFF2-40B4-BE49-F238E27FC236}">
                  <a16:creationId xmlns:a16="http://schemas.microsoft.com/office/drawing/2014/main" id="{4C4AD0D0-79C3-4D58-9028-2B957623D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15258" y="4774815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95">
              <a:extLst>
                <a:ext uri="{FF2B5EF4-FFF2-40B4-BE49-F238E27FC236}">
                  <a16:creationId xmlns:a16="http://schemas.microsoft.com/office/drawing/2014/main" id="{BFCD6DC4-AF58-4A64-8DCB-5BD58DFA1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97627" y="471891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96">
              <a:extLst>
                <a:ext uri="{FF2B5EF4-FFF2-40B4-BE49-F238E27FC236}">
                  <a16:creationId xmlns:a16="http://schemas.microsoft.com/office/drawing/2014/main" id="{ECE83EA9-F58D-452D-B8FD-6893B61C7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16034" y="4725446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97">
              <a:extLst>
                <a:ext uri="{FF2B5EF4-FFF2-40B4-BE49-F238E27FC236}">
                  <a16:creationId xmlns:a16="http://schemas.microsoft.com/office/drawing/2014/main" id="{0E47C341-DBCD-4B50-BA3E-BA1766E8F9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09702" y="472789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98">
              <a:extLst>
                <a:ext uri="{FF2B5EF4-FFF2-40B4-BE49-F238E27FC236}">
                  <a16:creationId xmlns:a16="http://schemas.microsoft.com/office/drawing/2014/main" id="{77E5DE6C-50A8-421E-9A34-E9122E2D0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91294" y="4727894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99">
              <a:extLst>
                <a:ext uri="{FF2B5EF4-FFF2-40B4-BE49-F238E27FC236}">
                  <a16:creationId xmlns:a16="http://schemas.microsoft.com/office/drawing/2014/main" id="{56DC8E20-D76C-4E6D-8346-4BBCB80E0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84479" y="4727892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00">
              <a:extLst>
                <a:ext uri="{FF2B5EF4-FFF2-40B4-BE49-F238E27FC236}">
                  <a16:creationId xmlns:a16="http://schemas.microsoft.com/office/drawing/2014/main" id="{9F8FBEA6-0AAC-4A0C-9D6A-BF5F5BB307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36827" y="4727893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01">
              <a:extLst>
                <a:ext uri="{FF2B5EF4-FFF2-40B4-BE49-F238E27FC236}">
                  <a16:creationId xmlns:a16="http://schemas.microsoft.com/office/drawing/2014/main" id="{F48C8948-1728-44FC-AB88-5BF4099A8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34040" y="4734423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04">
              <a:extLst>
                <a:ext uri="{FF2B5EF4-FFF2-40B4-BE49-F238E27FC236}">
                  <a16:creationId xmlns:a16="http://schemas.microsoft.com/office/drawing/2014/main" id="{3C00F0D0-A2FD-432B-A5AA-424BCFD3F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23391" y="479120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13">
              <a:extLst>
                <a:ext uri="{FF2B5EF4-FFF2-40B4-BE49-F238E27FC236}">
                  <a16:creationId xmlns:a16="http://schemas.microsoft.com/office/drawing/2014/main" id="{BDC2CC1B-9413-40CD-9802-397011A621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11612" y="4789095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14">
              <a:extLst>
                <a:ext uri="{FF2B5EF4-FFF2-40B4-BE49-F238E27FC236}">
                  <a16:creationId xmlns:a16="http://schemas.microsoft.com/office/drawing/2014/main" id="{6C92AAFB-3AC6-4FC4-92F0-AB55F797D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78066" y="4789095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15">
              <a:extLst>
                <a:ext uri="{FF2B5EF4-FFF2-40B4-BE49-F238E27FC236}">
                  <a16:creationId xmlns:a16="http://schemas.microsoft.com/office/drawing/2014/main" id="{7F22BDEC-7BA5-40F9-84C0-1BDC961F6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40920" y="479480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20">
              <a:extLst>
                <a:ext uri="{FF2B5EF4-FFF2-40B4-BE49-F238E27FC236}">
                  <a16:creationId xmlns:a16="http://schemas.microsoft.com/office/drawing/2014/main" id="{A3525B15-C557-4F40-9185-EF5241262A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1632" y="4952018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21">
              <a:extLst>
                <a:ext uri="{FF2B5EF4-FFF2-40B4-BE49-F238E27FC236}">
                  <a16:creationId xmlns:a16="http://schemas.microsoft.com/office/drawing/2014/main" id="{72DC9B9F-0878-4A41-AAB5-5A1EC70EB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87481" y="4975239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25">
              <a:extLst>
                <a:ext uri="{FF2B5EF4-FFF2-40B4-BE49-F238E27FC236}">
                  <a16:creationId xmlns:a16="http://schemas.microsoft.com/office/drawing/2014/main" id="{32E9E717-B03F-444F-AFA5-15812F309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61901" y="5046522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26">
              <a:extLst>
                <a:ext uri="{FF2B5EF4-FFF2-40B4-BE49-F238E27FC236}">
                  <a16:creationId xmlns:a16="http://schemas.microsoft.com/office/drawing/2014/main" id="{5D756BA2-03B8-40F6-9169-BC3709C2A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10307" y="4982212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27">
              <a:extLst>
                <a:ext uri="{FF2B5EF4-FFF2-40B4-BE49-F238E27FC236}">
                  <a16:creationId xmlns:a16="http://schemas.microsoft.com/office/drawing/2014/main" id="{42BD4CAB-3F28-4236-8BFB-FBF5C61D2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85091" y="4982211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28">
              <a:extLst>
                <a:ext uri="{FF2B5EF4-FFF2-40B4-BE49-F238E27FC236}">
                  <a16:creationId xmlns:a16="http://schemas.microsoft.com/office/drawing/2014/main" id="{4964135B-83FA-4752-B51F-4CFD602E9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12281" y="5081095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29">
              <a:extLst>
                <a:ext uri="{FF2B5EF4-FFF2-40B4-BE49-F238E27FC236}">
                  <a16:creationId xmlns:a16="http://schemas.microsoft.com/office/drawing/2014/main" id="{F3C3490C-C80D-4EBD-B0FF-3442D00A2E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0077" y="4985474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33">
              <a:extLst>
                <a:ext uri="{FF2B5EF4-FFF2-40B4-BE49-F238E27FC236}">
                  <a16:creationId xmlns:a16="http://schemas.microsoft.com/office/drawing/2014/main" id="{753BA736-C0F4-4347-A2C2-8E04EE964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66893" y="4994452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36">
              <a:extLst>
                <a:ext uri="{FF2B5EF4-FFF2-40B4-BE49-F238E27FC236}">
                  <a16:creationId xmlns:a16="http://schemas.microsoft.com/office/drawing/2014/main" id="{CF428053-E04E-4393-A359-CA6B3A215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28899" y="504376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37">
              <a:extLst>
                <a:ext uri="{FF2B5EF4-FFF2-40B4-BE49-F238E27FC236}">
                  <a16:creationId xmlns:a16="http://schemas.microsoft.com/office/drawing/2014/main" id="{D13AE202-2FC6-43BE-A627-885299B6C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28109" y="5009956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38">
              <a:extLst>
                <a:ext uri="{FF2B5EF4-FFF2-40B4-BE49-F238E27FC236}">
                  <a16:creationId xmlns:a16="http://schemas.microsoft.com/office/drawing/2014/main" id="{C5E6661C-2D64-4582-9DE2-BB12642A7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75552" y="5012405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40">
              <a:extLst>
                <a:ext uri="{FF2B5EF4-FFF2-40B4-BE49-F238E27FC236}">
                  <a16:creationId xmlns:a16="http://schemas.microsoft.com/office/drawing/2014/main" id="{C23ABE2D-B41B-40A7-A361-A53B37AFB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55091" y="5022196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42">
              <a:extLst>
                <a:ext uri="{FF2B5EF4-FFF2-40B4-BE49-F238E27FC236}">
                  <a16:creationId xmlns:a16="http://schemas.microsoft.com/office/drawing/2014/main" id="{CE3296F5-7A30-4DB9-B08F-524BDDEB1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25652" y="5049125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25">
              <a:extLst>
                <a:ext uri="{FF2B5EF4-FFF2-40B4-BE49-F238E27FC236}">
                  <a16:creationId xmlns:a16="http://schemas.microsoft.com/office/drawing/2014/main" id="{DABAC787-1EC4-4F31-A114-BECB1680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01472" y="5051981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37">
              <a:extLst>
                <a:ext uri="{FF2B5EF4-FFF2-40B4-BE49-F238E27FC236}">
                  <a16:creationId xmlns:a16="http://schemas.microsoft.com/office/drawing/2014/main" id="{4EBBFFB4-01C2-4163-BD3E-C91FBC0548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115740" y="4767472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40">
              <a:extLst>
                <a:ext uri="{FF2B5EF4-FFF2-40B4-BE49-F238E27FC236}">
                  <a16:creationId xmlns:a16="http://schemas.microsoft.com/office/drawing/2014/main" id="{1D08A4B9-6797-4801-B23E-13A88CE74A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423606" y="4672327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6220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83" y="765690"/>
            <a:ext cx="4773663" cy="3306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latin typeface="Avenir Next LT Pro"/>
              </a:rPr>
              <a:t>Eva </a:t>
            </a:r>
            <a:r>
              <a:rPr lang="en-US" sz="3600">
                <a:latin typeface="Avenir Next LT Pro"/>
              </a:rPr>
              <a:t>Motáčková</a:t>
            </a:r>
            <a:br>
              <a:rPr lang="en-US" sz="3600" dirty="0">
                <a:latin typeface="Avenir Next LT Pro"/>
              </a:rPr>
            </a:br>
            <a:r>
              <a:rPr lang="en-US" sz="3600"/>
              <a:t>Help!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CB9C70C-9B50-4D83-B8B9-1A0FFA2CB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52693" y="20697"/>
            <a:ext cx="1862695" cy="6816606"/>
            <a:chOff x="9952693" y="20697"/>
            <a:chExt cx="1862695" cy="6816606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E1E57A5-A4F5-41D5-9E12-FA9144457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674062" y="20697"/>
              <a:ext cx="1141326" cy="6816606"/>
              <a:chOff x="5889776" y="13394"/>
              <a:chExt cx="1141326" cy="6816606"/>
            </a:xfrm>
          </p:grpSpPr>
          <p:sp>
            <p:nvSpPr>
              <p:cNvPr id="158" name="Freeform 8">
                <a:extLst>
                  <a:ext uri="{FF2B5EF4-FFF2-40B4-BE49-F238E27FC236}">
                    <a16:creationId xmlns:a16="http://schemas.microsoft.com/office/drawing/2014/main" id="{ADBCFAC3-B2EB-4241-B9C9-AC317FCE77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8443" y="671857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10">
                <a:extLst>
                  <a:ext uri="{FF2B5EF4-FFF2-40B4-BE49-F238E27FC236}">
                    <a16:creationId xmlns:a16="http://schemas.microsoft.com/office/drawing/2014/main" id="{86F38B84-C3BC-48A8-9EEF-3077223C40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5468" y="152241"/>
                <a:ext cx="138242" cy="88130"/>
              </a:xfrm>
              <a:custGeom>
                <a:avLst/>
                <a:gdLst>
                  <a:gd name="T0" fmla="*/ 22 w 42"/>
                  <a:gd name="T1" fmla="*/ 0 h 29"/>
                  <a:gd name="T2" fmla="*/ 14 w 42"/>
                  <a:gd name="T3" fmla="*/ 25 h 29"/>
                  <a:gd name="T4" fmla="*/ 22 w 42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9">
                    <a:moveTo>
                      <a:pt x="22" y="0"/>
                    </a:moveTo>
                    <a:cubicBezTo>
                      <a:pt x="42" y="7"/>
                      <a:pt x="28" y="29"/>
                      <a:pt x="14" y="25"/>
                    </a:cubicBezTo>
                    <a:cubicBezTo>
                      <a:pt x="0" y="18"/>
                      <a:pt x="8" y="1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15">
                <a:extLst>
                  <a:ext uri="{FF2B5EF4-FFF2-40B4-BE49-F238E27FC236}">
                    <a16:creationId xmlns:a16="http://schemas.microsoft.com/office/drawing/2014/main" id="{E288352D-6F27-4727-9241-658737B623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9398" y="666438"/>
                <a:ext cx="121406" cy="72626"/>
              </a:xfrm>
              <a:custGeom>
                <a:avLst/>
                <a:gdLst>
                  <a:gd name="T0" fmla="*/ 16 w 37"/>
                  <a:gd name="T1" fmla="*/ 0 h 24"/>
                  <a:gd name="T2" fmla="*/ 11 w 37"/>
                  <a:gd name="T3" fmla="*/ 24 h 24"/>
                  <a:gd name="T4" fmla="*/ 16 w 37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4">
                    <a:moveTo>
                      <a:pt x="16" y="0"/>
                    </a:moveTo>
                    <a:cubicBezTo>
                      <a:pt x="37" y="6"/>
                      <a:pt x="30" y="20"/>
                      <a:pt x="11" y="24"/>
                    </a:cubicBezTo>
                    <a:cubicBezTo>
                      <a:pt x="0" y="17"/>
                      <a:pt x="5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18">
                <a:extLst>
                  <a:ext uri="{FF2B5EF4-FFF2-40B4-BE49-F238E27FC236}">
                    <a16:creationId xmlns:a16="http://schemas.microsoft.com/office/drawing/2014/main" id="{6AC265CB-8E11-45EF-8A58-9FCB96E0D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2812" y="409695"/>
                <a:ext cx="138242" cy="78339"/>
              </a:xfrm>
              <a:custGeom>
                <a:avLst/>
                <a:gdLst>
                  <a:gd name="T0" fmla="*/ 6 w 42"/>
                  <a:gd name="T1" fmla="*/ 6 h 26"/>
                  <a:gd name="T2" fmla="*/ 21 w 42"/>
                  <a:gd name="T3" fmla="*/ 26 h 26"/>
                  <a:gd name="T4" fmla="*/ 6 w 42"/>
                  <a:gd name="T5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6">
                    <a:moveTo>
                      <a:pt x="6" y="6"/>
                    </a:moveTo>
                    <a:cubicBezTo>
                      <a:pt x="25" y="0"/>
                      <a:pt x="42" y="17"/>
                      <a:pt x="21" y="26"/>
                    </a:cubicBezTo>
                    <a:cubicBezTo>
                      <a:pt x="9" y="26"/>
                      <a:pt x="0" y="16"/>
                      <a:pt x="6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19">
                <a:extLst>
                  <a:ext uri="{FF2B5EF4-FFF2-40B4-BE49-F238E27FC236}">
                    <a16:creationId xmlns:a16="http://schemas.microsoft.com/office/drawing/2014/main" id="{DABD6D60-E6DC-4EFB-B755-7954BBAB80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2730" y="2096571"/>
                <a:ext cx="124951" cy="69362"/>
              </a:xfrm>
              <a:custGeom>
                <a:avLst/>
                <a:gdLst>
                  <a:gd name="T0" fmla="*/ 16 w 38"/>
                  <a:gd name="T1" fmla="*/ 0 h 23"/>
                  <a:gd name="T2" fmla="*/ 10 w 38"/>
                  <a:gd name="T3" fmla="*/ 23 h 23"/>
                  <a:gd name="T4" fmla="*/ 1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16" y="0"/>
                    </a:moveTo>
                    <a:cubicBezTo>
                      <a:pt x="38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20">
                <a:extLst>
                  <a:ext uri="{FF2B5EF4-FFF2-40B4-BE49-F238E27FC236}">
                    <a16:creationId xmlns:a16="http://schemas.microsoft.com/office/drawing/2014/main" id="{CF6F209B-B481-49BF-87A6-6201C22D8D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97493" y="2294129"/>
                <a:ext cx="128495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22">
                <a:extLst>
                  <a:ext uri="{FF2B5EF4-FFF2-40B4-BE49-F238E27FC236}">
                    <a16:creationId xmlns:a16="http://schemas.microsoft.com/office/drawing/2014/main" id="{F1FA7743-5F0C-45CC-8886-3340214982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6832" y="1123972"/>
                <a:ext cx="150648" cy="99554"/>
              </a:xfrm>
              <a:custGeom>
                <a:avLst/>
                <a:gdLst>
                  <a:gd name="T0" fmla="*/ 26 w 46"/>
                  <a:gd name="T1" fmla="*/ 0 h 33"/>
                  <a:gd name="T2" fmla="*/ 38 w 46"/>
                  <a:gd name="T3" fmla="*/ 22 h 33"/>
                  <a:gd name="T4" fmla="*/ 26 w 46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33">
                    <a:moveTo>
                      <a:pt x="26" y="0"/>
                    </a:moveTo>
                    <a:cubicBezTo>
                      <a:pt x="29" y="0"/>
                      <a:pt x="46" y="16"/>
                      <a:pt x="38" y="22"/>
                    </a:cubicBezTo>
                    <a:cubicBezTo>
                      <a:pt x="16" y="33"/>
                      <a:pt x="0" y="5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23">
                <a:extLst>
                  <a:ext uri="{FF2B5EF4-FFF2-40B4-BE49-F238E27FC236}">
                    <a16:creationId xmlns:a16="http://schemas.microsoft.com/office/drawing/2014/main" id="{916D9D0F-5354-4875-9938-6387BFAEA3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0519" y="911406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8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10"/>
                      <a:pt x="28" y="27"/>
                      <a:pt x="8" y="20"/>
                    </a:cubicBezTo>
                    <a:cubicBezTo>
                      <a:pt x="0" y="8"/>
                      <a:pt x="7" y="2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26">
                <a:extLst>
                  <a:ext uri="{FF2B5EF4-FFF2-40B4-BE49-F238E27FC236}">
                    <a16:creationId xmlns:a16="http://schemas.microsoft.com/office/drawing/2014/main" id="{0E294183-C628-4365-B907-E607D3DB12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7743" y="1395113"/>
                <a:ext cx="127608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5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2"/>
                      <a:pt x="36" y="26"/>
                      <a:pt x="20" y="25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27">
                <a:extLst>
                  <a:ext uri="{FF2B5EF4-FFF2-40B4-BE49-F238E27FC236}">
                    <a16:creationId xmlns:a16="http://schemas.microsoft.com/office/drawing/2014/main" id="{86EA8FAD-5BF8-4312-84E8-774BCEBB41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8219" y="1832215"/>
                <a:ext cx="131153" cy="93843"/>
              </a:xfrm>
              <a:custGeom>
                <a:avLst/>
                <a:gdLst>
                  <a:gd name="T0" fmla="*/ 22 w 40"/>
                  <a:gd name="T1" fmla="*/ 0 h 31"/>
                  <a:gd name="T2" fmla="*/ 16 w 40"/>
                  <a:gd name="T3" fmla="*/ 25 h 31"/>
                  <a:gd name="T4" fmla="*/ 22 w 40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1">
                    <a:moveTo>
                      <a:pt x="22" y="0"/>
                    </a:moveTo>
                    <a:cubicBezTo>
                      <a:pt x="39" y="3"/>
                      <a:pt x="40" y="31"/>
                      <a:pt x="16" y="25"/>
                    </a:cubicBezTo>
                    <a:cubicBezTo>
                      <a:pt x="0" y="7"/>
                      <a:pt x="13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28">
                <a:extLst>
                  <a:ext uri="{FF2B5EF4-FFF2-40B4-BE49-F238E27FC236}">
                    <a16:creationId xmlns:a16="http://schemas.microsoft.com/office/drawing/2014/main" id="{3464AF92-0BBD-433C-B88A-B18E00B14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5303" y="1609623"/>
                <a:ext cx="127608" cy="69362"/>
              </a:xfrm>
              <a:custGeom>
                <a:avLst/>
                <a:gdLst>
                  <a:gd name="T0" fmla="*/ 16 w 39"/>
                  <a:gd name="T1" fmla="*/ 0 h 23"/>
                  <a:gd name="T2" fmla="*/ 11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7"/>
                      <a:pt x="31" y="17"/>
                      <a:pt x="11" y="23"/>
                    </a:cubicBezTo>
                    <a:cubicBezTo>
                      <a:pt x="0" y="16"/>
                      <a:pt x="4" y="2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30">
                <a:extLst>
                  <a:ext uri="{FF2B5EF4-FFF2-40B4-BE49-F238E27FC236}">
                    <a16:creationId xmlns:a16="http://schemas.microsoft.com/office/drawing/2014/main" id="{F4CE669E-8A98-4951-BC23-D1A03B0181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0553" y="1152725"/>
                <a:ext cx="9748" cy="5712"/>
              </a:xfrm>
              <a:custGeom>
                <a:avLst/>
                <a:gdLst>
                  <a:gd name="T0" fmla="*/ 1 w 3"/>
                  <a:gd name="T1" fmla="*/ 0 h 2"/>
                  <a:gd name="T2" fmla="*/ 2 w 3"/>
                  <a:gd name="T3" fmla="*/ 2 h 2"/>
                  <a:gd name="T4" fmla="*/ 1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1"/>
                      <a:pt x="3" y="2"/>
                      <a:pt x="2" y="2"/>
                    </a:cubicBezTo>
                    <a:cubicBezTo>
                      <a:pt x="1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43">
                <a:extLst>
                  <a:ext uri="{FF2B5EF4-FFF2-40B4-BE49-F238E27FC236}">
                    <a16:creationId xmlns:a16="http://schemas.microsoft.com/office/drawing/2014/main" id="{5BB7130C-3DF5-4615-BD83-A75F700915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34545" y="860614"/>
                <a:ext cx="143559" cy="75075"/>
              </a:xfrm>
              <a:custGeom>
                <a:avLst/>
                <a:gdLst>
                  <a:gd name="T0" fmla="*/ 28 w 44"/>
                  <a:gd name="T1" fmla="*/ 0 h 25"/>
                  <a:gd name="T2" fmla="*/ 25 w 44"/>
                  <a:gd name="T3" fmla="*/ 25 h 25"/>
                  <a:gd name="T4" fmla="*/ 28 w 44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5">
                    <a:moveTo>
                      <a:pt x="28" y="0"/>
                    </a:moveTo>
                    <a:cubicBezTo>
                      <a:pt x="44" y="2"/>
                      <a:pt x="38" y="22"/>
                      <a:pt x="25" y="25"/>
                    </a:cubicBezTo>
                    <a:cubicBezTo>
                      <a:pt x="0" y="25"/>
                      <a:pt x="9" y="5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51">
                <a:extLst>
                  <a:ext uri="{FF2B5EF4-FFF2-40B4-BE49-F238E27FC236}">
                    <a16:creationId xmlns:a16="http://schemas.microsoft.com/office/drawing/2014/main" id="{EACB7AF9-EA00-4414-8437-3FDDB2E082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7514" y="1015030"/>
                <a:ext cx="115202" cy="90579"/>
              </a:xfrm>
              <a:custGeom>
                <a:avLst/>
                <a:gdLst>
                  <a:gd name="T0" fmla="*/ 19 w 35"/>
                  <a:gd name="T1" fmla="*/ 0 h 30"/>
                  <a:gd name="T2" fmla="*/ 33 w 35"/>
                  <a:gd name="T3" fmla="*/ 15 h 30"/>
                  <a:gd name="T4" fmla="*/ 25 w 35"/>
                  <a:gd name="T5" fmla="*/ 19 h 30"/>
                  <a:gd name="T6" fmla="*/ 19 w 35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0">
                    <a:moveTo>
                      <a:pt x="19" y="0"/>
                    </a:moveTo>
                    <a:cubicBezTo>
                      <a:pt x="26" y="0"/>
                      <a:pt x="35" y="8"/>
                      <a:pt x="33" y="15"/>
                    </a:cubicBezTo>
                    <a:cubicBezTo>
                      <a:pt x="30" y="12"/>
                      <a:pt x="27" y="17"/>
                      <a:pt x="25" y="19"/>
                    </a:cubicBezTo>
                    <a:cubicBezTo>
                      <a:pt x="7" y="30"/>
                      <a:pt x="0" y="5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52">
                <a:extLst>
                  <a:ext uri="{FF2B5EF4-FFF2-40B4-BE49-F238E27FC236}">
                    <a16:creationId xmlns:a16="http://schemas.microsoft.com/office/drawing/2014/main" id="{FC2519C3-3C5A-43C9-9ECF-D097278C18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4519" y="450599"/>
                <a:ext cx="118747" cy="81603"/>
              </a:xfrm>
              <a:custGeom>
                <a:avLst/>
                <a:gdLst>
                  <a:gd name="T0" fmla="*/ 21 w 36"/>
                  <a:gd name="T1" fmla="*/ 0 h 27"/>
                  <a:gd name="T2" fmla="*/ 22 w 36"/>
                  <a:gd name="T3" fmla="*/ 27 h 27"/>
                  <a:gd name="T4" fmla="*/ 21 w 36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21" y="0"/>
                    </a:moveTo>
                    <a:cubicBezTo>
                      <a:pt x="33" y="3"/>
                      <a:pt x="36" y="23"/>
                      <a:pt x="22" y="27"/>
                    </a:cubicBezTo>
                    <a:cubicBezTo>
                      <a:pt x="3" y="25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53">
                <a:extLst>
                  <a:ext uri="{FF2B5EF4-FFF2-40B4-BE49-F238E27FC236}">
                    <a16:creationId xmlns:a16="http://schemas.microsoft.com/office/drawing/2014/main" id="{62D72422-4E61-4321-BD7E-B56CC4B1A8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600" y="1253803"/>
                <a:ext cx="127608" cy="79154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54">
                <a:extLst>
                  <a:ext uri="{FF2B5EF4-FFF2-40B4-BE49-F238E27FC236}">
                    <a16:creationId xmlns:a16="http://schemas.microsoft.com/office/drawing/2014/main" id="{05F207C0-A03D-4E9A-803E-D82A7BA7E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447" y="614227"/>
                <a:ext cx="134697" cy="105266"/>
              </a:xfrm>
              <a:custGeom>
                <a:avLst/>
                <a:gdLst>
                  <a:gd name="T0" fmla="*/ 28 w 41"/>
                  <a:gd name="T1" fmla="*/ 2 h 35"/>
                  <a:gd name="T2" fmla="*/ 40 w 41"/>
                  <a:gd name="T3" fmla="*/ 21 h 35"/>
                  <a:gd name="T4" fmla="*/ 28 w 41"/>
                  <a:gd name="T5" fmla="*/ 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5">
                    <a:moveTo>
                      <a:pt x="28" y="2"/>
                    </a:moveTo>
                    <a:cubicBezTo>
                      <a:pt x="37" y="0"/>
                      <a:pt x="41" y="13"/>
                      <a:pt x="40" y="21"/>
                    </a:cubicBezTo>
                    <a:cubicBezTo>
                      <a:pt x="22" y="35"/>
                      <a:pt x="0" y="10"/>
                      <a:pt x="28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55">
                <a:extLst>
                  <a:ext uri="{FF2B5EF4-FFF2-40B4-BE49-F238E27FC236}">
                    <a16:creationId xmlns:a16="http://schemas.microsoft.com/office/drawing/2014/main" id="{255DAFDD-E023-4FF2-A2A7-6F405C8FCB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460" y="1463404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56">
                <a:extLst>
                  <a:ext uri="{FF2B5EF4-FFF2-40B4-BE49-F238E27FC236}">
                    <a16:creationId xmlns:a16="http://schemas.microsoft.com/office/drawing/2014/main" id="{75169B61-B4D2-4C2A-BF18-EB0AC8DE6A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156" y="2293440"/>
                <a:ext cx="128495" cy="72626"/>
              </a:xfrm>
              <a:custGeom>
                <a:avLst/>
                <a:gdLst>
                  <a:gd name="T0" fmla="*/ 21 w 39"/>
                  <a:gd name="T1" fmla="*/ 0 h 24"/>
                  <a:gd name="T2" fmla="*/ 22 w 39"/>
                  <a:gd name="T3" fmla="*/ 24 h 24"/>
                  <a:gd name="T4" fmla="*/ 21 w 39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4">
                    <a:moveTo>
                      <a:pt x="21" y="0"/>
                    </a:moveTo>
                    <a:cubicBezTo>
                      <a:pt x="37" y="0"/>
                      <a:pt x="39" y="23"/>
                      <a:pt x="22" y="24"/>
                    </a:cubicBezTo>
                    <a:cubicBezTo>
                      <a:pt x="7" y="22"/>
                      <a:pt x="0" y="5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57">
                <a:extLst>
                  <a:ext uri="{FF2B5EF4-FFF2-40B4-BE49-F238E27FC236}">
                    <a16:creationId xmlns:a16="http://schemas.microsoft.com/office/drawing/2014/main" id="{32FBF9CB-F983-4A89-A0D9-37056BB65B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609" y="1673149"/>
                <a:ext cx="140901" cy="93843"/>
              </a:xfrm>
              <a:custGeom>
                <a:avLst/>
                <a:gdLst>
                  <a:gd name="T0" fmla="*/ 27 w 43"/>
                  <a:gd name="T1" fmla="*/ 3 h 31"/>
                  <a:gd name="T2" fmla="*/ 40 w 43"/>
                  <a:gd name="T3" fmla="*/ 23 h 31"/>
                  <a:gd name="T4" fmla="*/ 27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7" y="3"/>
                    </a:moveTo>
                    <a:cubicBezTo>
                      <a:pt x="35" y="0"/>
                      <a:pt x="43" y="17"/>
                      <a:pt x="40" y="23"/>
                    </a:cubicBezTo>
                    <a:cubicBezTo>
                      <a:pt x="21" y="31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59">
                <a:extLst>
                  <a:ext uri="{FF2B5EF4-FFF2-40B4-BE49-F238E27FC236}">
                    <a16:creationId xmlns:a16="http://schemas.microsoft.com/office/drawing/2014/main" id="{F0884E69-5FA6-4C8C-A64C-DBB313AC2C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1059" y="255502"/>
                <a:ext cx="124063" cy="78339"/>
              </a:xfrm>
              <a:custGeom>
                <a:avLst/>
                <a:gdLst>
                  <a:gd name="T0" fmla="*/ 22 w 38"/>
                  <a:gd name="T1" fmla="*/ 0 h 26"/>
                  <a:gd name="T2" fmla="*/ 18 w 38"/>
                  <a:gd name="T3" fmla="*/ 26 h 26"/>
                  <a:gd name="T4" fmla="*/ 22 w 38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6">
                    <a:moveTo>
                      <a:pt x="22" y="0"/>
                    </a:moveTo>
                    <a:cubicBezTo>
                      <a:pt x="38" y="3"/>
                      <a:pt x="33" y="25"/>
                      <a:pt x="18" y="26"/>
                    </a:cubicBezTo>
                    <a:cubicBezTo>
                      <a:pt x="0" y="20"/>
                      <a:pt x="6" y="3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60">
                <a:extLst>
                  <a:ext uri="{FF2B5EF4-FFF2-40B4-BE49-F238E27FC236}">
                    <a16:creationId xmlns:a16="http://schemas.microsoft.com/office/drawing/2014/main" id="{ED1FD4E2-312B-48A6-9F17-2D0BD4CFB3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6290" y="1902943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61">
                <a:extLst>
                  <a:ext uri="{FF2B5EF4-FFF2-40B4-BE49-F238E27FC236}">
                    <a16:creationId xmlns:a16="http://schemas.microsoft.com/office/drawing/2014/main" id="{EA111918-CFCC-4C23-ADF2-ABCC68A7C5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2587" y="2137303"/>
                <a:ext cx="137356" cy="99554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5"/>
                      <a:pt x="16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78">
                <a:extLst>
                  <a:ext uri="{FF2B5EF4-FFF2-40B4-BE49-F238E27FC236}">
                    <a16:creationId xmlns:a16="http://schemas.microsoft.com/office/drawing/2014/main" id="{7E5CA7B2-3753-4B7D-A722-D95342BB8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1825" y="721042"/>
                <a:ext cx="147990" cy="75075"/>
              </a:xfrm>
              <a:custGeom>
                <a:avLst/>
                <a:gdLst>
                  <a:gd name="T0" fmla="*/ 22 w 45"/>
                  <a:gd name="T1" fmla="*/ 0 h 25"/>
                  <a:gd name="T2" fmla="*/ 28 w 45"/>
                  <a:gd name="T3" fmla="*/ 25 h 25"/>
                  <a:gd name="T4" fmla="*/ 22 w 45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5">
                    <a:moveTo>
                      <a:pt x="22" y="0"/>
                    </a:moveTo>
                    <a:cubicBezTo>
                      <a:pt x="32" y="1"/>
                      <a:pt x="45" y="21"/>
                      <a:pt x="28" y="25"/>
                    </a:cubicBezTo>
                    <a:cubicBezTo>
                      <a:pt x="9" y="23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79">
                <a:extLst>
                  <a:ext uri="{FF2B5EF4-FFF2-40B4-BE49-F238E27FC236}">
                    <a16:creationId xmlns:a16="http://schemas.microsoft.com/office/drawing/2014/main" id="{CC9214A9-8EEB-41B0-83FB-80BEBD9652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54197" y="952087"/>
                <a:ext cx="124063" cy="69362"/>
              </a:xfrm>
              <a:custGeom>
                <a:avLst/>
                <a:gdLst>
                  <a:gd name="T0" fmla="*/ 20 w 38"/>
                  <a:gd name="T1" fmla="*/ 0 h 23"/>
                  <a:gd name="T2" fmla="*/ 20 w 38"/>
                  <a:gd name="T3" fmla="*/ 22 h 23"/>
                  <a:gd name="T4" fmla="*/ 20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0" y="0"/>
                    </a:moveTo>
                    <a:cubicBezTo>
                      <a:pt x="37" y="3"/>
                      <a:pt x="38" y="23"/>
                      <a:pt x="20" y="22"/>
                    </a:cubicBezTo>
                    <a:cubicBezTo>
                      <a:pt x="8" y="18"/>
                      <a:pt x="0" y="5"/>
                      <a:pt x="2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80">
                <a:extLst>
                  <a:ext uri="{FF2B5EF4-FFF2-40B4-BE49-F238E27FC236}">
                    <a16:creationId xmlns:a16="http://schemas.microsoft.com/office/drawing/2014/main" id="{33157A90-4AF1-4A40-8125-803407C021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8856" y="1189882"/>
                <a:ext cx="124951" cy="66098"/>
              </a:xfrm>
              <a:custGeom>
                <a:avLst/>
                <a:gdLst>
                  <a:gd name="T0" fmla="*/ 21 w 38"/>
                  <a:gd name="T1" fmla="*/ 0 h 22"/>
                  <a:gd name="T2" fmla="*/ 21 w 38"/>
                  <a:gd name="T3" fmla="*/ 22 h 22"/>
                  <a:gd name="T4" fmla="*/ 21 w 38"/>
                  <a:gd name="T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2">
                    <a:moveTo>
                      <a:pt x="21" y="0"/>
                    </a:moveTo>
                    <a:cubicBezTo>
                      <a:pt x="37" y="2"/>
                      <a:pt x="38" y="20"/>
                      <a:pt x="21" y="22"/>
                    </a:cubicBezTo>
                    <a:cubicBezTo>
                      <a:pt x="9" y="16"/>
                      <a:pt x="0" y="6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81">
                <a:extLst>
                  <a:ext uri="{FF2B5EF4-FFF2-40B4-BE49-F238E27FC236}">
                    <a16:creationId xmlns:a16="http://schemas.microsoft.com/office/drawing/2014/main" id="{32D1FB24-5EA3-488F-913F-B3C1BB0367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1906" y="2202936"/>
                <a:ext cx="140901" cy="90579"/>
              </a:xfrm>
              <a:custGeom>
                <a:avLst/>
                <a:gdLst>
                  <a:gd name="T0" fmla="*/ 27 w 43"/>
                  <a:gd name="T1" fmla="*/ 3 h 30"/>
                  <a:gd name="T2" fmla="*/ 40 w 43"/>
                  <a:gd name="T3" fmla="*/ 22 h 30"/>
                  <a:gd name="T4" fmla="*/ 27 w 43"/>
                  <a:gd name="T5" fmla="*/ 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0">
                    <a:moveTo>
                      <a:pt x="27" y="3"/>
                    </a:moveTo>
                    <a:cubicBezTo>
                      <a:pt x="35" y="0"/>
                      <a:pt x="43" y="16"/>
                      <a:pt x="40" y="22"/>
                    </a:cubicBezTo>
                    <a:cubicBezTo>
                      <a:pt x="21" y="30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82">
                <a:extLst>
                  <a:ext uri="{FF2B5EF4-FFF2-40B4-BE49-F238E27FC236}">
                    <a16:creationId xmlns:a16="http://schemas.microsoft.com/office/drawing/2014/main" id="{58FC3262-B888-4936-87A0-9A494483A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742" y="1980483"/>
                <a:ext cx="128495" cy="69362"/>
              </a:xfrm>
              <a:custGeom>
                <a:avLst/>
                <a:gdLst>
                  <a:gd name="T0" fmla="*/ 16 w 39"/>
                  <a:gd name="T1" fmla="*/ 0 h 23"/>
                  <a:gd name="T2" fmla="*/ 10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83">
                <a:extLst>
                  <a:ext uri="{FF2B5EF4-FFF2-40B4-BE49-F238E27FC236}">
                    <a16:creationId xmlns:a16="http://schemas.microsoft.com/office/drawing/2014/main" id="{127CA728-BAE0-47A3-B0CA-5EB4FD148E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2299" y="1665695"/>
                <a:ext cx="131153" cy="157493"/>
              </a:xfrm>
              <a:custGeom>
                <a:avLst/>
                <a:gdLst>
                  <a:gd name="T0" fmla="*/ 13 w 40"/>
                  <a:gd name="T1" fmla="*/ 7 h 52"/>
                  <a:gd name="T2" fmla="*/ 0 w 40"/>
                  <a:gd name="T3" fmla="*/ 24 h 52"/>
                  <a:gd name="T4" fmla="*/ 13 w 40"/>
                  <a:gd name="T5" fmla="*/ 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52">
                    <a:moveTo>
                      <a:pt x="13" y="7"/>
                    </a:moveTo>
                    <a:cubicBezTo>
                      <a:pt x="40" y="12"/>
                      <a:pt x="18" y="52"/>
                      <a:pt x="0" y="24"/>
                    </a:cubicBezTo>
                    <a:cubicBezTo>
                      <a:pt x="2" y="0"/>
                      <a:pt x="6" y="17"/>
                      <a:pt x="13" y="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84">
                <a:extLst>
                  <a:ext uri="{FF2B5EF4-FFF2-40B4-BE49-F238E27FC236}">
                    <a16:creationId xmlns:a16="http://schemas.microsoft.com/office/drawing/2014/main" id="{0130CB83-550A-45A8-A9AB-0A9E134291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3315" y="516456"/>
                <a:ext cx="131153" cy="88130"/>
              </a:xfrm>
              <a:custGeom>
                <a:avLst/>
                <a:gdLst>
                  <a:gd name="T0" fmla="*/ 18 w 40"/>
                  <a:gd name="T1" fmla="*/ 1 h 29"/>
                  <a:gd name="T2" fmla="*/ 6 w 40"/>
                  <a:gd name="T3" fmla="*/ 20 h 29"/>
                  <a:gd name="T4" fmla="*/ 18 w 40"/>
                  <a:gd name="T5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18" y="1"/>
                    </a:moveTo>
                    <a:cubicBezTo>
                      <a:pt x="40" y="6"/>
                      <a:pt x="25" y="29"/>
                      <a:pt x="6" y="20"/>
                    </a:cubicBezTo>
                    <a:cubicBezTo>
                      <a:pt x="0" y="10"/>
                      <a:pt x="5" y="0"/>
                      <a:pt x="1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86">
                <a:extLst>
                  <a:ext uri="{FF2B5EF4-FFF2-40B4-BE49-F238E27FC236}">
                    <a16:creationId xmlns:a16="http://schemas.microsoft.com/office/drawing/2014/main" id="{CAEE495A-5C27-457A-BD41-20611D5D02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3284" y="170447"/>
                <a:ext cx="131153" cy="112612"/>
              </a:xfrm>
              <a:custGeom>
                <a:avLst/>
                <a:gdLst>
                  <a:gd name="T0" fmla="*/ 22 w 40"/>
                  <a:gd name="T1" fmla="*/ 1 h 37"/>
                  <a:gd name="T2" fmla="*/ 15 w 40"/>
                  <a:gd name="T3" fmla="*/ 23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40" y="3"/>
                      <a:pt x="33" y="37"/>
                      <a:pt x="15" y="23"/>
                    </a:cubicBezTo>
                    <a:cubicBezTo>
                      <a:pt x="0" y="20"/>
                      <a:pt x="7" y="0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89">
                <a:extLst>
                  <a:ext uri="{FF2B5EF4-FFF2-40B4-BE49-F238E27FC236}">
                    <a16:creationId xmlns:a16="http://schemas.microsoft.com/office/drawing/2014/main" id="{BB1F32F7-014F-45A8-844E-56C76D98A7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087" y="1453344"/>
                <a:ext cx="134697" cy="93027"/>
              </a:xfrm>
              <a:custGeom>
                <a:avLst/>
                <a:gdLst>
                  <a:gd name="T0" fmla="*/ 23 w 41"/>
                  <a:gd name="T1" fmla="*/ 0 h 31"/>
                  <a:gd name="T2" fmla="*/ 16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3"/>
                      <a:pt x="41" y="31"/>
                      <a:pt x="16" y="25"/>
                    </a:cubicBezTo>
                    <a:cubicBezTo>
                      <a:pt x="0" y="7"/>
                      <a:pt x="14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90">
                <a:extLst>
                  <a:ext uri="{FF2B5EF4-FFF2-40B4-BE49-F238E27FC236}">
                    <a16:creationId xmlns:a16="http://schemas.microsoft.com/office/drawing/2014/main" id="{0CF27E5B-05B7-44DF-94AE-4365D50B88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65939" y="2076253"/>
                <a:ext cx="2659" cy="8977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2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1" y="0"/>
                      <a:pt x="1" y="3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105">
                <a:extLst>
                  <a:ext uri="{FF2B5EF4-FFF2-40B4-BE49-F238E27FC236}">
                    <a16:creationId xmlns:a16="http://schemas.microsoft.com/office/drawing/2014/main" id="{BEEE0FD8-81BE-4670-A0B1-FD1C191910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79346" y="1981944"/>
                <a:ext cx="140901" cy="93027"/>
              </a:xfrm>
              <a:custGeom>
                <a:avLst/>
                <a:gdLst>
                  <a:gd name="T0" fmla="*/ 26 w 43"/>
                  <a:gd name="T1" fmla="*/ 3 h 31"/>
                  <a:gd name="T2" fmla="*/ 39 w 43"/>
                  <a:gd name="T3" fmla="*/ 23 h 31"/>
                  <a:gd name="T4" fmla="*/ 26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6" y="3"/>
                    </a:moveTo>
                    <a:cubicBezTo>
                      <a:pt x="34" y="0"/>
                      <a:pt x="43" y="17"/>
                      <a:pt x="39" y="23"/>
                    </a:cubicBezTo>
                    <a:cubicBezTo>
                      <a:pt x="20" y="31"/>
                      <a:pt x="0" y="15"/>
                      <a:pt x="26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106">
                <a:extLst>
                  <a:ext uri="{FF2B5EF4-FFF2-40B4-BE49-F238E27FC236}">
                    <a16:creationId xmlns:a16="http://schemas.microsoft.com/office/drawing/2014/main" id="{9F9A6256-1F3C-46D5-8441-488BB1E8E4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8983" y="589065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107">
                <a:extLst>
                  <a:ext uri="{FF2B5EF4-FFF2-40B4-BE49-F238E27FC236}">
                    <a16:creationId xmlns:a16="http://schemas.microsoft.com/office/drawing/2014/main" id="{BD9DB765-92D3-4BCB-918F-60D8DCDD74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4748" y="2269014"/>
                <a:ext cx="154193" cy="81603"/>
              </a:xfrm>
              <a:custGeom>
                <a:avLst/>
                <a:gdLst>
                  <a:gd name="T0" fmla="*/ 31 w 47"/>
                  <a:gd name="T1" fmla="*/ 0 h 27"/>
                  <a:gd name="T2" fmla="*/ 17 w 47"/>
                  <a:gd name="T3" fmla="*/ 23 h 27"/>
                  <a:gd name="T4" fmla="*/ 31 w 47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7">
                    <a:moveTo>
                      <a:pt x="31" y="0"/>
                    </a:moveTo>
                    <a:cubicBezTo>
                      <a:pt x="47" y="10"/>
                      <a:pt x="32" y="27"/>
                      <a:pt x="17" y="23"/>
                    </a:cubicBezTo>
                    <a:cubicBezTo>
                      <a:pt x="0" y="14"/>
                      <a:pt x="18" y="0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108">
                <a:extLst>
                  <a:ext uri="{FF2B5EF4-FFF2-40B4-BE49-F238E27FC236}">
                    <a16:creationId xmlns:a16="http://schemas.microsoft.com/office/drawing/2014/main" id="{8AFA6628-0664-424D-905E-6FAE9FCFAA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6654" y="1198910"/>
                <a:ext cx="121406" cy="90579"/>
              </a:xfrm>
              <a:custGeom>
                <a:avLst/>
                <a:gdLst>
                  <a:gd name="T0" fmla="*/ 26 w 37"/>
                  <a:gd name="T1" fmla="*/ 1 h 30"/>
                  <a:gd name="T2" fmla="*/ 35 w 37"/>
                  <a:gd name="T3" fmla="*/ 21 h 30"/>
                  <a:gd name="T4" fmla="*/ 26 w 37"/>
                  <a:gd name="T5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0">
                    <a:moveTo>
                      <a:pt x="26" y="1"/>
                    </a:moveTo>
                    <a:cubicBezTo>
                      <a:pt x="35" y="0"/>
                      <a:pt x="37" y="13"/>
                      <a:pt x="35" y="21"/>
                    </a:cubicBezTo>
                    <a:cubicBezTo>
                      <a:pt x="14" y="30"/>
                      <a:pt x="0" y="8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109">
                <a:extLst>
                  <a:ext uri="{FF2B5EF4-FFF2-40B4-BE49-F238E27FC236}">
                    <a16:creationId xmlns:a16="http://schemas.microsoft.com/office/drawing/2014/main" id="{433F27B3-462C-45E8-A759-DE553E29A3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9851" y="1700235"/>
                <a:ext cx="154193" cy="84866"/>
              </a:xfrm>
              <a:custGeom>
                <a:avLst/>
                <a:gdLst>
                  <a:gd name="T0" fmla="*/ 26 w 47"/>
                  <a:gd name="T1" fmla="*/ 0 h 28"/>
                  <a:gd name="T2" fmla="*/ 10 w 47"/>
                  <a:gd name="T3" fmla="*/ 26 h 28"/>
                  <a:gd name="T4" fmla="*/ 26 w 47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8">
                    <a:moveTo>
                      <a:pt x="26" y="0"/>
                    </a:moveTo>
                    <a:cubicBezTo>
                      <a:pt x="47" y="13"/>
                      <a:pt x="28" y="28"/>
                      <a:pt x="10" y="26"/>
                    </a:cubicBezTo>
                    <a:cubicBezTo>
                      <a:pt x="0" y="13"/>
                      <a:pt x="15" y="4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110">
                <a:extLst>
                  <a:ext uri="{FF2B5EF4-FFF2-40B4-BE49-F238E27FC236}">
                    <a16:creationId xmlns:a16="http://schemas.microsoft.com/office/drawing/2014/main" id="{7EC57FD0-F081-4D0F-B32F-E1963A8DE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7" y="341230"/>
                <a:ext cx="127608" cy="114243"/>
              </a:xfrm>
              <a:custGeom>
                <a:avLst/>
                <a:gdLst>
                  <a:gd name="T0" fmla="*/ 21 w 39"/>
                  <a:gd name="T1" fmla="*/ 1 h 38"/>
                  <a:gd name="T2" fmla="*/ 39 w 39"/>
                  <a:gd name="T3" fmla="*/ 18 h 38"/>
                  <a:gd name="T4" fmla="*/ 21 w 39"/>
                  <a:gd name="T5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8">
                    <a:moveTo>
                      <a:pt x="21" y="1"/>
                    </a:moveTo>
                    <a:cubicBezTo>
                      <a:pt x="35" y="0"/>
                      <a:pt x="38" y="8"/>
                      <a:pt x="39" y="18"/>
                    </a:cubicBezTo>
                    <a:cubicBezTo>
                      <a:pt x="25" y="38"/>
                      <a:pt x="0" y="13"/>
                      <a:pt x="2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111">
                <a:extLst>
                  <a:ext uri="{FF2B5EF4-FFF2-40B4-BE49-F238E27FC236}">
                    <a16:creationId xmlns:a16="http://schemas.microsoft.com/office/drawing/2014/main" id="{B268BB25-E444-4C92-83A1-E4D6F070DB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7906" y="1428730"/>
                <a:ext cx="131153" cy="87315"/>
              </a:xfrm>
              <a:custGeom>
                <a:avLst/>
                <a:gdLst>
                  <a:gd name="T0" fmla="*/ 24 w 40"/>
                  <a:gd name="T1" fmla="*/ 0 h 29"/>
                  <a:gd name="T2" fmla="*/ 20 w 40"/>
                  <a:gd name="T3" fmla="*/ 25 h 29"/>
                  <a:gd name="T4" fmla="*/ 24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4" y="0"/>
                    </a:moveTo>
                    <a:cubicBezTo>
                      <a:pt x="40" y="1"/>
                      <a:pt x="35" y="29"/>
                      <a:pt x="20" y="25"/>
                    </a:cubicBezTo>
                    <a:cubicBezTo>
                      <a:pt x="0" y="19"/>
                      <a:pt x="5" y="2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112">
                <a:extLst>
                  <a:ext uri="{FF2B5EF4-FFF2-40B4-BE49-F238E27FC236}">
                    <a16:creationId xmlns:a16="http://schemas.microsoft.com/office/drawing/2014/main" id="{9468C251-DE21-4B48-9BE9-25473D0F52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7409" y="910076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1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5">
                <a:extLst>
                  <a:ext uri="{FF2B5EF4-FFF2-40B4-BE49-F238E27FC236}">
                    <a16:creationId xmlns:a16="http://schemas.microsoft.com/office/drawing/2014/main" id="{69374DCE-92DD-446F-9C06-4FD9C171AB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3378" y="2765199"/>
                <a:ext cx="121406" cy="81603"/>
              </a:xfrm>
              <a:custGeom>
                <a:avLst/>
                <a:gdLst>
                  <a:gd name="T0" fmla="*/ 20 w 37"/>
                  <a:gd name="T1" fmla="*/ 1 h 27"/>
                  <a:gd name="T2" fmla="*/ 22 w 37"/>
                  <a:gd name="T3" fmla="*/ 27 h 27"/>
                  <a:gd name="T4" fmla="*/ 20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20" y="1"/>
                    </a:moveTo>
                    <a:cubicBezTo>
                      <a:pt x="31" y="1"/>
                      <a:pt x="37" y="24"/>
                      <a:pt x="22" y="27"/>
                    </a:cubicBezTo>
                    <a:cubicBezTo>
                      <a:pt x="2" y="27"/>
                      <a:pt x="0" y="0"/>
                      <a:pt x="20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6">
                <a:extLst>
                  <a:ext uri="{FF2B5EF4-FFF2-40B4-BE49-F238E27FC236}">
                    <a16:creationId xmlns:a16="http://schemas.microsoft.com/office/drawing/2014/main" id="{258E2296-D453-46D9-818C-D207E49689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4905" y="5109356"/>
                <a:ext cx="124063" cy="87315"/>
              </a:xfrm>
              <a:custGeom>
                <a:avLst/>
                <a:gdLst>
                  <a:gd name="T0" fmla="*/ 12 w 38"/>
                  <a:gd name="T1" fmla="*/ 3 h 29"/>
                  <a:gd name="T2" fmla="*/ 15 w 38"/>
                  <a:gd name="T3" fmla="*/ 29 h 29"/>
                  <a:gd name="T4" fmla="*/ 12 w 38"/>
                  <a:gd name="T5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9">
                    <a:moveTo>
                      <a:pt x="12" y="3"/>
                    </a:moveTo>
                    <a:cubicBezTo>
                      <a:pt x="34" y="0"/>
                      <a:pt x="38" y="26"/>
                      <a:pt x="15" y="29"/>
                    </a:cubicBezTo>
                    <a:cubicBezTo>
                      <a:pt x="4" y="23"/>
                      <a:pt x="0" y="9"/>
                      <a:pt x="12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7">
                <a:extLst>
                  <a:ext uri="{FF2B5EF4-FFF2-40B4-BE49-F238E27FC236}">
                    <a16:creationId xmlns:a16="http://schemas.microsoft.com/office/drawing/2014/main" id="{48207F15-77EC-4A91-A365-6895A9C6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3335" y="2478886"/>
                <a:ext cx="138242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8">
                <a:extLst>
                  <a:ext uri="{FF2B5EF4-FFF2-40B4-BE49-F238E27FC236}">
                    <a16:creationId xmlns:a16="http://schemas.microsoft.com/office/drawing/2014/main" id="{A96D38DB-9495-4DBE-BDB7-EB1595D381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1783" y="4810310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9">
                <a:extLst>
                  <a:ext uri="{FF2B5EF4-FFF2-40B4-BE49-F238E27FC236}">
                    <a16:creationId xmlns:a16="http://schemas.microsoft.com/office/drawing/2014/main" id="{29B258E2-CEDB-45A9-B556-32AC71C4F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9921" y="4529838"/>
                <a:ext cx="121406" cy="88130"/>
              </a:xfrm>
              <a:custGeom>
                <a:avLst/>
                <a:gdLst>
                  <a:gd name="T0" fmla="*/ 18 w 37"/>
                  <a:gd name="T1" fmla="*/ 4 h 29"/>
                  <a:gd name="T2" fmla="*/ 22 w 37"/>
                  <a:gd name="T3" fmla="*/ 29 h 29"/>
                  <a:gd name="T4" fmla="*/ 18 w 37"/>
                  <a:gd name="T5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9">
                    <a:moveTo>
                      <a:pt x="18" y="4"/>
                    </a:moveTo>
                    <a:cubicBezTo>
                      <a:pt x="35" y="0"/>
                      <a:pt x="37" y="28"/>
                      <a:pt x="22" y="29"/>
                    </a:cubicBezTo>
                    <a:cubicBezTo>
                      <a:pt x="7" y="28"/>
                      <a:pt x="0" y="14"/>
                      <a:pt x="18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11">
                <a:extLst>
                  <a:ext uri="{FF2B5EF4-FFF2-40B4-BE49-F238E27FC236}">
                    <a16:creationId xmlns:a16="http://schemas.microsoft.com/office/drawing/2014/main" id="{2D586C45-5DFF-41ED-AEB9-8F3858E4EC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0282" y="4268606"/>
                <a:ext cx="143559" cy="102819"/>
              </a:xfrm>
              <a:custGeom>
                <a:avLst/>
                <a:gdLst>
                  <a:gd name="T0" fmla="*/ 31 w 44"/>
                  <a:gd name="T1" fmla="*/ 1 h 34"/>
                  <a:gd name="T2" fmla="*/ 42 w 44"/>
                  <a:gd name="T3" fmla="*/ 19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12">
                <a:extLst>
                  <a:ext uri="{FF2B5EF4-FFF2-40B4-BE49-F238E27FC236}">
                    <a16:creationId xmlns:a16="http://schemas.microsoft.com/office/drawing/2014/main" id="{C9B4633B-7A14-4DFF-9B10-E15DE426C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2058" y="3766125"/>
                <a:ext cx="134697" cy="81603"/>
              </a:xfrm>
              <a:custGeom>
                <a:avLst/>
                <a:gdLst>
                  <a:gd name="T0" fmla="*/ 22 w 41"/>
                  <a:gd name="T1" fmla="*/ 0 h 27"/>
                  <a:gd name="T2" fmla="*/ 8 w 41"/>
                  <a:gd name="T3" fmla="*/ 20 h 27"/>
                  <a:gd name="T4" fmla="*/ 22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22" y="0"/>
                    </a:moveTo>
                    <a:cubicBezTo>
                      <a:pt x="41" y="12"/>
                      <a:pt x="24" y="27"/>
                      <a:pt x="8" y="20"/>
                    </a:cubicBezTo>
                    <a:cubicBezTo>
                      <a:pt x="0" y="7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13">
                <a:extLst>
                  <a:ext uri="{FF2B5EF4-FFF2-40B4-BE49-F238E27FC236}">
                    <a16:creationId xmlns:a16="http://schemas.microsoft.com/office/drawing/2014/main" id="{587B182B-8E16-43A1-A782-893619FC2C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6523" y="3170095"/>
                <a:ext cx="124951" cy="69362"/>
              </a:xfrm>
              <a:custGeom>
                <a:avLst/>
                <a:gdLst>
                  <a:gd name="T0" fmla="*/ 26 w 38"/>
                  <a:gd name="T1" fmla="*/ 0 h 23"/>
                  <a:gd name="T2" fmla="*/ 25 w 38"/>
                  <a:gd name="T3" fmla="*/ 23 h 23"/>
                  <a:gd name="T4" fmla="*/ 2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6" y="0"/>
                    </a:moveTo>
                    <a:cubicBezTo>
                      <a:pt x="38" y="0"/>
                      <a:pt x="37" y="20"/>
                      <a:pt x="25" y="23"/>
                    </a:cubicBezTo>
                    <a:cubicBezTo>
                      <a:pt x="0" y="23"/>
                      <a:pt x="5" y="1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14">
                <a:extLst>
                  <a:ext uri="{FF2B5EF4-FFF2-40B4-BE49-F238E27FC236}">
                    <a16:creationId xmlns:a16="http://schemas.microsoft.com/office/drawing/2014/main" id="{34A0BA23-5B00-44AE-AB93-135184C1AA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7163" y="3410025"/>
                <a:ext cx="134697" cy="84866"/>
              </a:xfrm>
              <a:custGeom>
                <a:avLst/>
                <a:gdLst>
                  <a:gd name="T0" fmla="*/ 26 w 41"/>
                  <a:gd name="T1" fmla="*/ 1 h 28"/>
                  <a:gd name="T2" fmla="*/ 39 w 41"/>
                  <a:gd name="T3" fmla="*/ 20 h 28"/>
                  <a:gd name="T4" fmla="*/ 26 w 41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6" y="1"/>
                    </a:moveTo>
                    <a:cubicBezTo>
                      <a:pt x="34" y="0"/>
                      <a:pt x="41" y="12"/>
                      <a:pt x="39" y="20"/>
                    </a:cubicBezTo>
                    <a:cubicBezTo>
                      <a:pt x="17" y="28"/>
                      <a:pt x="0" y="12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16">
                <a:extLst>
                  <a:ext uri="{FF2B5EF4-FFF2-40B4-BE49-F238E27FC236}">
                    <a16:creationId xmlns:a16="http://schemas.microsoft.com/office/drawing/2014/main" id="{1A1CF6B8-FC28-43CA-8304-83BA2847C1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00898" y="4009157"/>
                <a:ext cx="143559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5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5"/>
                    </a:cubicBezTo>
                    <a:cubicBezTo>
                      <a:pt x="29" y="32"/>
                      <a:pt x="0" y="6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17">
                <a:extLst>
                  <a:ext uri="{FF2B5EF4-FFF2-40B4-BE49-F238E27FC236}">
                    <a16:creationId xmlns:a16="http://schemas.microsoft.com/office/drawing/2014/main" id="{C79EB67D-4664-48CC-8DFA-137F563702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35877" y="5421845"/>
                <a:ext cx="94821" cy="69362"/>
              </a:xfrm>
              <a:custGeom>
                <a:avLst/>
                <a:gdLst>
                  <a:gd name="T0" fmla="*/ 13 w 29"/>
                  <a:gd name="T1" fmla="*/ 0 h 23"/>
                  <a:gd name="T2" fmla="*/ 13 w 29"/>
                  <a:gd name="T3" fmla="*/ 23 h 23"/>
                  <a:gd name="T4" fmla="*/ 13 w 2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23">
                    <a:moveTo>
                      <a:pt x="13" y="0"/>
                    </a:moveTo>
                    <a:cubicBezTo>
                      <a:pt x="27" y="0"/>
                      <a:pt x="29" y="22"/>
                      <a:pt x="13" y="23"/>
                    </a:cubicBezTo>
                    <a:cubicBezTo>
                      <a:pt x="2" y="22"/>
                      <a:pt x="0" y="2"/>
                      <a:pt x="1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21">
                <a:extLst>
                  <a:ext uri="{FF2B5EF4-FFF2-40B4-BE49-F238E27FC236}">
                    <a16:creationId xmlns:a16="http://schemas.microsoft.com/office/drawing/2014/main" id="{23820013-B618-4C4F-B57E-58DAA2828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83868" y="5732999"/>
                <a:ext cx="140901" cy="102819"/>
              </a:xfrm>
              <a:custGeom>
                <a:avLst/>
                <a:gdLst>
                  <a:gd name="T0" fmla="*/ 24 w 43"/>
                  <a:gd name="T1" fmla="*/ 0 h 34"/>
                  <a:gd name="T2" fmla="*/ 14 w 43"/>
                  <a:gd name="T3" fmla="*/ 23 h 34"/>
                  <a:gd name="T4" fmla="*/ 24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4" y="0"/>
                    </a:moveTo>
                    <a:cubicBezTo>
                      <a:pt x="43" y="3"/>
                      <a:pt x="28" y="34"/>
                      <a:pt x="14" y="23"/>
                    </a:cubicBezTo>
                    <a:cubicBezTo>
                      <a:pt x="0" y="28"/>
                      <a:pt x="4" y="5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25">
                <a:extLst>
                  <a:ext uri="{FF2B5EF4-FFF2-40B4-BE49-F238E27FC236}">
                    <a16:creationId xmlns:a16="http://schemas.microsoft.com/office/drawing/2014/main" id="{E350A463-C2A4-4D68-9E71-B512B0D19D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529" y="6498261"/>
                <a:ext cx="134697" cy="93843"/>
              </a:xfrm>
              <a:custGeom>
                <a:avLst/>
                <a:gdLst>
                  <a:gd name="T0" fmla="*/ 23 w 41"/>
                  <a:gd name="T1" fmla="*/ 0 h 31"/>
                  <a:gd name="T2" fmla="*/ 17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1"/>
                      <a:pt x="41" y="31"/>
                      <a:pt x="17" y="25"/>
                    </a:cubicBezTo>
                    <a:cubicBezTo>
                      <a:pt x="0" y="7"/>
                      <a:pt x="1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29">
                <a:extLst>
                  <a:ext uri="{FF2B5EF4-FFF2-40B4-BE49-F238E27FC236}">
                    <a16:creationId xmlns:a16="http://schemas.microsoft.com/office/drawing/2014/main" id="{BC57309A-FF5D-478A-88A0-A4BE3C684C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751" y="5971706"/>
                <a:ext cx="118747" cy="120771"/>
              </a:xfrm>
              <a:custGeom>
                <a:avLst/>
                <a:gdLst>
                  <a:gd name="T0" fmla="*/ 16 w 36"/>
                  <a:gd name="T1" fmla="*/ 4 h 40"/>
                  <a:gd name="T2" fmla="*/ 34 w 36"/>
                  <a:gd name="T3" fmla="*/ 15 h 40"/>
                  <a:gd name="T4" fmla="*/ 16 w 36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40">
                    <a:moveTo>
                      <a:pt x="16" y="4"/>
                    </a:moveTo>
                    <a:cubicBezTo>
                      <a:pt x="36" y="5"/>
                      <a:pt x="33" y="0"/>
                      <a:pt x="34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31">
                <a:extLst>
                  <a:ext uri="{FF2B5EF4-FFF2-40B4-BE49-F238E27FC236}">
                    <a16:creationId xmlns:a16="http://schemas.microsoft.com/office/drawing/2014/main" id="{9F22C4B5-8A6E-47CB-B4D6-98B0D4BB16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3452" y="6281124"/>
                <a:ext cx="131153" cy="72626"/>
              </a:xfrm>
              <a:custGeom>
                <a:avLst/>
                <a:gdLst>
                  <a:gd name="T0" fmla="*/ 24 w 40"/>
                  <a:gd name="T1" fmla="*/ 0 h 24"/>
                  <a:gd name="T2" fmla="*/ 25 w 40"/>
                  <a:gd name="T3" fmla="*/ 24 h 24"/>
                  <a:gd name="T4" fmla="*/ 24 w 40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4">
                    <a:moveTo>
                      <a:pt x="24" y="0"/>
                    </a:moveTo>
                    <a:cubicBezTo>
                      <a:pt x="40" y="0"/>
                      <a:pt x="38" y="20"/>
                      <a:pt x="25" y="24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32">
                <a:extLst>
                  <a:ext uri="{FF2B5EF4-FFF2-40B4-BE49-F238E27FC236}">
                    <a16:creationId xmlns:a16="http://schemas.microsoft.com/office/drawing/2014/main" id="{7E92F052-D723-495D-868C-296410F5F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4632" y="3296179"/>
                <a:ext cx="144445" cy="106083"/>
              </a:xfrm>
              <a:custGeom>
                <a:avLst/>
                <a:gdLst>
                  <a:gd name="T0" fmla="*/ 28 w 44"/>
                  <a:gd name="T1" fmla="*/ 0 h 35"/>
                  <a:gd name="T2" fmla="*/ 42 w 44"/>
                  <a:gd name="T3" fmla="*/ 21 h 35"/>
                  <a:gd name="T4" fmla="*/ 28 w 44"/>
                  <a:gd name="T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5">
                    <a:moveTo>
                      <a:pt x="28" y="0"/>
                    </a:moveTo>
                    <a:cubicBezTo>
                      <a:pt x="36" y="1"/>
                      <a:pt x="44" y="12"/>
                      <a:pt x="42" y="21"/>
                    </a:cubicBezTo>
                    <a:cubicBezTo>
                      <a:pt x="23" y="35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33">
                <a:extLst>
                  <a:ext uri="{FF2B5EF4-FFF2-40B4-BE49-F238E27FC236}">
                    <a16:creationId xmlns:a16="http://schemas.microsoft.com/office/drawing/2014/main" id="{5C008CF1-8C78-4239-B052-0B5041EDC9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545" y="4387490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34">
                <a:extLst>
                  <a:ext uri="{FF2B5EF4-FFF2-40B4-BE49-F238E27FC236}">
                    <a16:creationId xmlns:a16="http://schemas.microsoft.com/office/drawing/2014/main" id="{539E6F42-09A7-4472-942C-C54A5D7C65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8475" y="5384813"/>
                <a:ext cx="134697" cy="84051"/>
              </a:xfrm>
              <a:custGeom>
                <a:avLst/>
                <a:gdLst>
                  <a:gd name="T0" fmla="*/ 22 w 41"/>
                  <a:gd name="T1" fmla="*/ 0 h 28"/>
                  <a:gd name="T2" fmla="*/ 8 w 41"/>
                  <a:gd name="T3" fmla="*/ 21 h 28"/>
                  <a:gd name="T4" fmla="*/ 22 w 41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2" y="0"/>
                    </a:moveTo>
                    <a:cubicBezTo>
                      <a:pt x="41" y="13"/>
                      <a:pt x="24" y="28"/>
                      <a:pt x="8" y="21"/>
                    </a:cubicBezTo>
                    <a:cubicBezTo>
                      <a:pt x="0" y="8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35">
                <a:extLst>
                  <a:ext uri="{FF2B5EF4-FFF2-40B4-BE49-F238E27FC236}">
                    <a16:creationId xmlns:a16="http://schemas.microsoft.com/office/drawing/2014/main" id="{6C96C72D-9D17-4980-A553-E066155613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127" y="4595717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36">
                <a:extLst>
                  <a:ext uri="{FF2B5EF4-FFF2-40B4-BE49-F238E27FC236}">
                    <a16:creationId xmlns:a16="http://schemas.microsoft.com/office/drawing/2014/main" id="{45D9847C-95CC-437A-95AF-49C1825718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046702"/>
                <a:ext cx="144445" cy="102819"/>
              </a:xfrm>
              <a:custGeom>
                <a:avLst/>
                <a:gdLst>
                  <a:gd name="T0" fmla="*/ 31 w 44"/>
                  <a:gd name="T1" fmla="*/ 1 h 34"/>
                  <a:gd name="T2" fmla="*/ 25 w 44"/>
                  <a:gd name="T3" fmla="*/ 22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44" y="3"/>
                      <a:pt x="38" y="34"/>
                      <a:pt x="25" y="22"/>
                    </a:cubicBezTo>
                    <a:cubicBezTo>
                      <a:pt x="0" y="28"/>
                      <a:pt x="14" y="0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37">
                <a:extLst>
                  <a:ext uri="{FF2B5EF4-FFF2-40B4-BE49-F238E27FC236}">
                    <a16:creationId xmlns:a16="http://schemas.microsoft.com/office/drawing/2014/main" id="{B9D8076A-CA26-41D6-AB76-ED1B86A8DD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8030" y="3060239"/>
                <a:ext cx="115202" cy="121588"/>
              </a:xfrm>
              <a:custGeom>
                <a:avLst/>
                <a:gdLst>
                  <a:gd name="T0" fmla="*/ 16 w 35"/>
                  <a:gd name="T1" fmla="*/ 4 h 40"/>
                  <a:gd name="T2" fmla="*/ 33 w 35"/>
                  <a:gd name="T3" fmla="*/ 15 h 40"/>
                  <a:gd name="T4" fmla="*/ 16 w 35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0">
                    <a:moveTo>
                      <a:pt x="16" y="4"/>
                    </a:moveTo>
                    <a:cubicBezTo>
                      <a:pt x="35" y="4"/>
                      <a:pt x="32" y="0"/>
                      <a:pt x="33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38">
                <a:extLst>
                  <a:ext uri="{FF2B5EF4-FFF2-40B4-BE49-F238E27FC236}">
                    <a16:creationId xmlns:a16="http://schemas.microsoft.com/office/drawing/2014/main" id="{ACBF348E-212A-4EE2-A9C8-C65E1678CC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699" y="4900335"/>
                <a:ext cx="127608" cy="69362"/>
              </a:xfrm>
              <a:custGeom>
                <a:avLst/>
                <a:gdLst>
                  <a:gd name="T0" fmla="*/ 26 w 39"/>
                  <a:gd name="T1" fmla="*/ 0 h 23"/>
                  <a:gd name="T2" fmla="*/ 26 w 39"/>
                  <a:gd name="T3" fmla="*/ 23 h 23"/>
                  <a:gd name="T4" fmla="*/ 2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26" y="0"/>
                    </a:moveTo>
                    <a:cubicBezTo>
                      <a:pt x="39" y="1"/>
                      <a:pt x="38" y="21"/>
                      <a:pt x="26" y="23"/>
                    </a:cubicBezTo>
                    <a:cubicBezTo>
                      <a:pt x="0" y="23"/>
                      <a:pt x="5" y="2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39">
                <a:extLst>
                  <a:ext uri="{FF2B5EF4-FFF2-40B4-BE49-F238E27FC236}">
                    <a16:creationId xmlns:a16="http://schemas.microsoft.com/office/drawing/2014/main" id="{ADB6AE21-92E4-42D6-BC49-E087976C88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7807" y="5141456"/>
                <a:ext cx="131153" cy="81603"/>
              </a:xfrm>
              <a:custGeom>
                <a:avLst/>
                <a:gdLst>
                  <a:gd name="T0" fmla="*/ 25 w 40"/>
                  <a:gd name="T1" fmla="*/ 0 h 27"/>
                  <a:gd name="T2" fmla="*/ 38 w 40"/>
                  <a:gd name="T3" fmla="*/ 20 h 27"/>
                  <a:gd name="T4" fmla="*/ 25 w 40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7">
                    <a:moveTo>
                      <a:pt x="25" y="0"/>
                    </a:moveTo>
                    <a:cubicBezTo>
                      <a:pt x="34" y="0"/>
                      <a:pt x="40" y="11"/>
                      <a:pt x="38" y="20"/>
                    </a:cubicBezTo>
                    <a:cubicBezTo>
                      <a:pt x="17" y="27"/>
                      <a:pt x="0" y="12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40">
                <a:extLst>
                  <a:ext uri="{FF2B5EF4-FFF2-40B4-BE49-F238E27FC236}">
                    <a16:creationId xmlns:a16="http://schemas.microsoft.com/office/drawing/2014/main" id="{2A48A234-019E-40CA-95FC-390D168D77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2771" y="2598157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7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9"/>
                      <a:pt x="28" y="27"/>
                      <a:pt x="7" y="20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41">
                <a:extLst>
                  <a:ext uri="{FF2B5EF4-FFF2-40B4-BE49-F238E27FC236}">
                    <a16:creationId xmlns:a16="http://schemas.microsoft.com/office/drawing/2014/main" id="{0F5FEA51-6853-4BF4-8461-79FD3DDA70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278710"/>
                <a:ext cx="144445" cy="78339"/>
              </a:xfrm>
              <a:custGeom>
                <a:avLst/>
                <a:gdLst>
                  <a:gd name="T0" fmla="*/ 29 w 44"/>
                  <a:gd name="T1" fmla="*/ 0 h 26"/>
                  <a:gd name="T2" fmla="*/ 26 w 44"/>
                  <a:gd name="T3" fmla="*/ 26 h 26"/>
                  <a:gd name="T4" fmla="*/ 29 w 44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6">
                    <a:moveTo>
                      <a:pt x="29" y="0"/>
                    </a:moveTo>
                    <a:cubicBezTo>
                      <a:pt x="44" y="3"/>
                      <a:pt x="40" y="22"/>
                      <a:pt x="26" y="26"/>
                    </a:cubicBezTo>
                    <a:cubicBezTo>
                      <a:pt x="0" y="25"/>
                      <a:pt x="11" y="6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42">
                <a:extLst>
                  <a:ext uri="{FF2B5EF4-FFF2-40B4-BE49-F238E27FC236}">
                    <a16:creationId xmlns:a16="http://schemas.microsoft.com/office/drawing/2014/main" id="{CE655D11-293F-4305-BCA0-196F3D0494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4432" y="5596726"/>
                <a:ext cx="144445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6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6"/>
                    </a:cubicBezTo>
                    <a:cubicBezTo>
                      <a:pt x="29" y="32"/>
                      <a:pt x="0" y="7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44">
                <a:extLst>
                  <a:ext uri="{FF2B5EF4-FFF2-40B4-BE49-F238E27FC236}">
                    <a16:creationId xmlns:a16="http://schemas.microsoft.com/office/drawing/2014/main" id="{416E183A-0D9C-4821-BD62-9CA648E963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8222" y="4080854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45">
                <a:extLst>
                  <a:ext uri="{FF2B5EF4-FFF2-40B4-BE49-F238E27FC236}">
                    <a16:creationId xmlns:a16="http://schemas.microsoft.com/office/drawing/2014/main" id="{1FA51AD8-7B74-41CF-9A6D-33643002F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6071" y="5836680"/>
                <a:ext cx="144445" cy="102819"/>
              </a:xfrm>
              <a:custGeom>
                <a:avLst/>
                <a:gdLst>
                  <a:gd name="T0" fmla="*/ 31 w 44"/>
                  <a:gd name="T1" fmla="*/ 0 h 34"/>
                  <a:gd name="T2" fmla="*/ 42 w 44"/>
                  <a:gd name="T3" fmla="*/ 19 h 34"/>
                  <a:gd name="T4" fmla="*/ 31 w 44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0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46">
                <a:extLst>
                  <a:ext uri="{FF2B5EF4-FFF2-40B4-BE49-F238E27FC236}">
                    <a16:creationId xmlns:a16="http://schemas.microsoft.com/office/drawing/2014/main" id="{C297914E-981E-4D31-9A89-6A68EA2B47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130" y="2830776"/>
                <a:ext cx="121406" cy="81603"/>
              </a:xfrm>
              <a:custGeom>
                <a:avLst/>
                <a:gdLst>
                  <a:gd name="T0" fmla="*/ 19 w 37"/>
                  <a:gd name="T1" fmla="*/ 1 h 27"/>
                  <a:gd name="T2" fmla="*/ 21 w 37"/>
                  <a:gd name="T3" fmla="*/ 27 h 27"/>
                  <a:gd name="T4" fmla="*/ 19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19" y="1"/>
                    </a:moveTo>
                    <a:cubicBezTo>
                      <a:pt x="31" y="2"/>
                      <a:pt x="37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47">
                <a:extLst>
                  <a:ext uri="{FF2B5EF4-FFF2-40B4-BE49-F238E27FC236}">
                    <a16:creationId xmlns:a16="http://schemas.microsoft.com/office/drawing/2014/main" id="{C8FE7D07-2ACA-4830-BB98-FE568A1A41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3275" y="3849727"/>
                <a:ext cx="147990" cy="78339"/>
              </a:xfrm>
              <a:custGeom>
                <a:avLst/>
                <a:gdLst>
                  <a:gd name="T0" fmla="*/ 22 w 45"/>
                  <a:gd name="T1" fmla="*/ 0 h 26"/>
                  <a:gd name="T2" fmla="*/ 28 w 45"/>
                  <a:gd name="T3" fmla="*/ 26 h 26"/>
                  <a:gd name="T4" fmla="*/ 22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2" y="0"/>
                    </a:moveTo>
                    <a:cubicBezTo>
                      <a:pt x="32" y="2"/>
                      <a:pt x="45" y="22"/>
                      <a:pt x="28" y="26"/>
                    </a:cubicBezTo>
                    <a:cubicBezTo>
                      <a:pt x="10" y="24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48">
                <a:extLst>
                  <a:ext uri="{FF2B5EF4-FFF2-40B4-BE49-F238E27FC236}">
                    <a16:creationId xmlns:a16="http://schemas.microsoft.com/office/drawing/2014/main" id="{D8C678D8-D159-48FE-BD0C-2C4A937ACB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8532" y="3616257"/>
                <a:ext cx="133812" cy="79154"/>
              </a:xfrm>
              <a:custGeom>
                <a:avLst/>
                <a:gdLst>
                  <a:gd name="T0" fmla="*/ 19 w 41"/>
                  <a:gd name="T1" fmla="*/ 0 h 26"/>
                  <a:gd name="T2" fmla="*/ 7 w 41"/>
                  <a:gd name="T3" fmla="*/ 19 h 26"/>
                  <a:gd name="T4" fmla="*/ 19 w 41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6">
                    <a:moveTo>
                      <a:pt x="19" y="0"/>
                    </a:moveTo>
                    <a:cubicBezTo>
                      <a:pt x="41" y="9"/>
                      <a:pt x="28" y="26"/>
                      <a:pt x="7" y="19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49">
                <a:extLst>
                  <a:ext uri="{FF2B5EF4-FFF2-40B4-BE49-F238E27FC236}">
                    <a16:creationId xmlns:a16="http://schemas.microsoft.com/office/drawing/2014/main" id="{29574B54-7600-4D46-BCE4-333BD9C7FF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7146" y="6507925"/>
                <a:ext cx="127608" cy="81603"/>
              </a:xfrm>
              <a:custGeom>
                <a:avLst/>
                <a:gdLst>
                  <a:gd name="T0" fmla="*/ 21 w 39"/>
                  <a:gd name="T1" fmla="*/ 2 h 27"/>
                  <a:gd name="T2" fmla="*/ 26 w 39"/>
                  <a:gd name="T3" fmla="*/ 24 h 27"/>
                  <a:gd name="T4" fmla="*/ 21 w 39"/>
                  <a:gd name="T5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7">
                    <a:moveTo>
                      <a:pt x="21" y="2"/>
                    </a:moveTo>
                    <a:cubicBezTo>
                      <a:pt x="36" y="0"/>
                      <a:pt x="39" y="17"/>
                      <a:pt x="26" y="24"/>
                    </a:cubicBezTo>
                    <a:cubicBezTo>
                      <a:pt x="8" y="27"/>
                      <a:pt x="0" y="9"/>
                      <a:pt x="21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62">
                <a:extLst>
                  <a:ext uri="{FF2B5EF4-FFF2-40B4-BE49-F238E27FC236}">
                    <a16:creationId xmlns:a16="http://schemas.microsoft.com/office/drawing/2014/main" id="{71DFCCAC-BC4E-438E-847C-23F9ED6D86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08964" y="2950571"/>
                <a:ext cx="150648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4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63">
                <a:extLst>
                  <a:ext uri="{FF2B5EF4-FFF2-40B4-BE49-F238E27FC236}">
                    <a16:creationId xmlns:a16="http://schemas.microsoft.com/office/drawing/2014/main" id="{04BC880B-F0A1-4F59-9595-F9757CEA3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0322" y="4089184"/>
                <a:ext cx="121406" cy="124036"/>
              </a:xfrm>
              <a:custGeom>
                <a:avLst/>
                <a:gdLst>
                  <a:gd name="T0" fmla="*/ 24 w 37"/>
                  <a:gd name="T1" fmla="*/ 4 h 41"/>
                  <a:gd name="T2" fmla="*/ 29 w 37"/>
                  <a:gd name="T3" fmla="*/ 26 h 41"/>
                  <a:gd name="T4" fmla="*/ 24 w 37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41">
                    <a:moveTo>
                      <a:pt x="24" y="4"/>
                    </a:moveTo>
                    <a:cubicBezTo>
                      <a:pt x="37" y="1"/>
                      <a:pt x="28" y="18"/>
                      <a:pt x="29" y="26"/>
                    </a:cubicBezTo>
                    <a:cubicBezTo>
                      <a:pt x="8" y="41"/>
                      <a:pt x="0" y="0"/>
                      <a:pt x="24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64">
                <a:extLst>
                  <a:ext uri="{FF2B5EF4-FFF2-40B4-BE49-F238E27FC236}">
                    <a16:creationId xmlns:a16="http://schemas.microsoft.com/office/drawing/2014/main" id="{BDA2CAA7-50D4-45D1-9987-B04B1B2C9E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273" y="2682263"/>
                <a:ext cx="137356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65">
                <a:extLst>
                  <a:ext uri="{FF2B5EF4-FFF2-40B4-BE49-F238E27FC236}">
                    <a16:creationId xmlns:a16="http://schemas.microsoft.com/office/drawing/2014/main" id="{0205D403-CB96-4598-840E-C69BE0F856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904" y="3826278"/>
                <a:ext cx="121406" cy="79154"/>
              </a:xfrm>
              <a:custGeom>
                <a:avLst/>
                <a:gdLst>
                  <a:gd name="T0" fmla="*/ 19 w 37"/>
                  <a:gd name="T1" fmla="*/ 0 h 26"/>
                  <a:gd name="T2" fmla="*/ 22 w 37"/>
                  <a:gd name="T3" fmla="*/ 26 h 26"/>
                  <a:gd name="T4" fmla="*/ 19 w 37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6">
                    <a:moveTo>
                      <a:pt x="19" y="0"/>
                    </a:moveTo>
                    <a:cubicBezTo>
                      <a:pt x="31" y="1"/>
                      <a:pt x="37" y="23"/>
                      <a:pt x="22" y="26"/>
                    </a:cubicBezTo>
                    <a:cubicBezTo>
                      <a:pt x="2" y="26"/>
                      <a:pt x="0" y="0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66">
                <a:extLst>
                  <a:ext uri="{FF2B5EF4-FFF2-40B4-BE49-F238E27FC236}">
                    <a16:creationId xmlns:a16="http://schemas.microsoft.com/office/drawing/2014/main" id="{C87A8393-9E4F-46F4-8329-B4BA56FA00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86" y="5372714"/>
                <a:ext cx="131153" cy="111796"/>
              </a:xfrm>
              <a:custGeom>
                <a:avLst/>
                <a:gdLst>
                  <a:gd name="T0" fmla="*/ 22 w 40"/>
                  <a:gd name="T1" fmla="*/ 1 h 37"/>
                  <a:gd name="T2" fmla="*/ 40 w 40"/>
                  <a:gd name="T3" fmla="*/ 18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36" y="0"/>
                      <a:pt x="40" y="8"/>
                      <a:pt x="40" y="18"/>
                    </a:cubicBezTo>
                    <a:cubicBezTo>
                      <a:pt x="27" y="37"/>
                      <a:pt x="0" y="14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67">
                <a:extLst>
                  <a:ext uri="{FF2B5EF4-FFF2-40B4-BE49-F238E27FC236}">
                    <a16:creationId xmlns:a16="http://schemas.microsoft.com/office/drawing/2014/main" id="{88BE4EC1-3B86-40F5-93A2-50EB4D167E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56866" y="4588736"/>
                <a:ext cx="157737" cy="118324"/>
              </a:xfrm>
              <a:custGeom>
                <a:avLst/>
                <a:gdLst>
                  <a:gd name="T0" fmla="*/ 28 w 48"/>
                  <a:gd name="T1" fmla="*/ 1 h 39"/>
                  <a:gd name="T2" fmla="*/ 46 w 48"/>
                  <a:gd name="T3" fmla="*/ 11 h 39"/>
                  <a:gd name="T4" fmla="*/ 28 w 48"/>
                  <a:gd name="T5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39">
                    <a:moveTo>
                      <a:pt x="28" y="1"/>
                    </a:moveTo>
                    <a:cubicBezTo>
                      <a:pt x="39" y="0"/>
                      <a:pt x="43" y="5"/>
                      <a:pt x="46" y="11"/>
                    </a:cubicBezTo>
                    <a:cubicBezTo>
                      <a:pt x="48" y="39"/>
                      <a:pt x="0" y="17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68">
                <a:extLst>
                  <a:ext uri="{FF2B5EF4-FFF2-40B4-BE49-F238E27FC236}">
                    <a16:creationId xmlns:a16="http://schemas.microsoft.com/office/drawing/2014/main" id="{DAB31707-2BF8-45D1-A32F-9F5C0E30A4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4254" y="3245996"/>
                <a:ext cx="115202" cy="124036"/>
              </a:xfrm>
              <a:custGeom>
                <a:avLst/>
                <a:gdLst>
                  <a:gd name="T0" fmla="*/ 16 w 35"/>
                  <a:gd name="T1" fmla="*/ 4 h 41"/>
                  <a:gd name="T2" fmla="*/ 33 w 35"/>
                  <a:gd name="T3" fmla="*/ 15 h 41"/>
                  <a:gd name="T4" fmla="*/ 16 w 35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1">
                    <a:moveTo>
                      <a:pt x="16" y="4"/>
                    </a:moveTo>
                    <a:cubicBezTo>
                      <a:pt x="35" y="5"/>
                      <a:pt x="32" y="0"/>
                      <a:pt x="33" y="15"/>
                    </a:cubicBezTo>
                    <a:cubicBezTo>
                      <a:pt x="34" y="41"/>
                      <a:pt x="0" y="23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69">
                <a:extLst>
                  <a:ext uri="{FF2B5EF4-FFF2-40B4-BE49-F238E27FC236}">
                    <a16:creationId xmlns:a16="http://schemas.microsoft.com/office/drawing/2014/main" id="{9C8FA174-E0E4-49F2-A960-0BE48D3019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63511" y="5654959"/>
                <a:ext cx="144445" cy="111796"/>
              </a:xfrm>
              <a:custGeom>
                <a:avLst/>
                <a:gdLst>
                  <a:gd name="T0" fmla="*/ 29 w 44"/>
                  <a:gd name="T1" fmla="*/ 0 h 37"/>
                  <a:gd name="T2" fmla="*/ 42 w 44"/>
                  <a:gd name="T3" fmla="*/ 21 h 37"/>
                  <a:gd name="T4" fmla="*/ 29 w 44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7">
                    <a:moveTo>
                      <a:pt x="29" y="0"/>
                    </a:moveTo>
                    <a:cubicBezTo>
                      <a:pt x="36" y="2"/>
                      <a:pt x="44" y="12"/>
                      <a:pt x="42" y="21"/>
                    </a:cubicBezTo>
                    <a:cubicBezTo>
                      <a:pt x="25" y="37"/>
                      <a:pt x="0" y="7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70">
                <a:extLst>
                  <a:ext uri="{FF2B5EF4-FFF2-40B4-BE49-F238E27FC236}">
                    <a16:creationId xmlns:a16="http://schemas.microsoft.com/office/drawing/2014/main" id="{9C475233-7BEF-47BB-8A48-185AF3BE77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27724" y="6246703"/>
                <a:ext cx="131153" cy="75890"/>
              </a:xfrm>
              <a:custGeom>
                <a:avLst/>
                <a:gdLst>
                  <a:gd name="T0" fmla="*/ 18 w 40"/>
                  <a:gd name="T1" fmla="*/ 0 h 25"/>
                  <a:gd name="T2" fmla="*/ 7 w 40"/>
                  <a:gd name="T3" fmla="*/ 21 h 25"/>
                  <a:gd name="T4" fmla="*/ 18 w 40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5">
                    <a:moveTo>
                      <a:pt x="18" y="0"/>
                    </a:moveTo>
                    <a:cubicBezTo>
                      <a:pt x="40" y="9"/>
                      <a:pt x="26" y="25"/>
                      <a:pt x="7" y="21"/>
                    </a:cubicBezTo>
                    <a:cubicBezTo>
                      <a:pt x="0" y="11"/>
                      <a:pt x="5" y="0"/>
                      <a:pt x="1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71">
                <a:extLst>
                  <a:ext uri="{FF2B5EF4-FFF2-40B4-BE49-F238E27FC236}">
                    <a16:creationId xmlns:a16="http://schemas.microsoft.com/office/drawing/2014/main" id="{015728E8-62B6-4217-B383-43AA084AA6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5054" y="5134309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6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39" y="3"/>
                      <a:pt x="40" y="30"/>
                      <a:pt x="16" y="26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72">
                <a:extLst>
                  <a:ext uri="{FF2B5EF4-FFF2-40B4-BE49-F238E27FC236}">
                    <a16:creationId xmlns:a16="http://schemas.microsoft.com/office/drawing/2014/main" id="{77D689AF-C161-494D-A4B8-B746B0A7D0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1791" y="4907450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7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40" y="1"/>
                      <a:pt x="40" y="30"/>
                      <a:pt x="17" y="26"/>
                    </a:cubicBezTo>
                    <a:cubicBezTo>
                      <a:pt x="0" y="7"/>
                      <a:pt x="15" y="5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73">
                <a:extLst>
                  <a:ext uri="{FF2B5EF4-FFF2-40B4-BE49-F238E27FC236}">
                    <a16:creationId xmlns:a16="http://schemas.microsoft.com/office/drawing/2014/main" id="{9BD9C1D5-8CC9-4FD9-8775-C51FE208DB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64" y="4407815"/>
                <a:ext cx="121406" cy="84051"/>
              </a:xfrm>
              <a:custGeom>
                <a:avLst/>
                <a:gdLst>
                  <a:gd name="T0" fmla="*/ 13 w 37"/>
                  <a:gd name="T1" fmla="*/ 2 h 28"/>
                  <a:gd name="T2" fmla="*/ 29 w 37"/>
                  <a:gd name="T3" fmla="*/ 9 h 28"/>
                  <a:gd name="T4" fmla="*/ 14 w 37"/>
                  <a:gd name="T5" fmla="*/ 28 h 28"/>
                  <a:gd name="T6" fmla="*/ 13 w 37"/>
                  <a:gd name="T7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28">
                    <a:moveTo>
                      <a:pt x="13" y="2"/>
                    </a:moveTo>
                    <a:cubicBezTo>
                      <a:pt x="23" y="0"/>
                      <a:pt x="25" y="4"/>
                      <a:pt x="29" y="9"/>
                    </a:cubicBezTo>
                    <a:cubicBezTo>
                      <a:pt x="37" y="19"/>
                      <a:pt x="25" y="25"/>
                      <a:pt x="14" y="28"/>
                    </a:cubicBezTo>
                    <a:cubicBezTo>
                      <a:pt x="4" y="21"/>
                      <a:pt x="0" y="7"/>
                      <a:pt x="13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74">
                <a:extLst>
                  <a:ext uri="{FF2B5EF4-FFF2-40B4-BE49-F238E27FC236}">
                    <a16:creationId xmlns:a16="http://schemas.microsoft.com/office/drawing/2014/main" id="{BE04C179-888B-4E0C-AB31-0DAEEDF7F6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616" y="5988099"/>
                <a:ext cx="137356" cy="120771"/>
              </a:xfrm>
              <a:custGeom>
                <a:avLst/>
                <a:gdLst>
                  <a:gd name="T0" fmla="*/ 19 w 42"/>
                  <a:gd name="T1" fmla="*/ 0 h 40"/>
                  <a:gd name="T2" fmla="*/ 4 w 42"/>
                  <a:gd name="T3" fmla="*/ 19 h 40"/>
                  <a:gd name="T4" fmla="*/ 19 w 42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40">
                    <a:moveTo>
                      <a:pt x="19" y="0"/>
                    </a:moveTo>
                    <a:cubicBezTo>
                      <a:pt x="42" y="10"/>
                      <a:pt x="20" y="40"/>
                      <a:pt x="4" y="19"/>
                    </a:cubicBezTo>
                    <a:cubicBezTo>
                      <a:pt x="0" y="6"/>
                      <a:pt x="8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75">
                <a:extLst>
                  <a:ext uri="{FF2B5EF4-FFF2-40B4-BE49-F238E27FC236}">
                    <a16:creationId xmlns:a16="http://schemas.microsoft.com/office/drawing/2014/main" id="{6B7C84F5-868D-4805-9F83-C8A345D3D5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625" y="2442495"/>
                <a:ext cx="128495" cy="78339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3"/>
                      <a:pt x="34" y="25"/>
                      <a:pt x="19" y="26"/>
                    </a:cubicBezTo>
                    <a:cubicBezTo>
                      <a:pt x="0" y="19"/>
                      <a:pt x="7" y="3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77">
                <a:extLst>
                  <a:ext uri="{FF2B5EF4-FFF2-40B4-BE49-F238E27FC236}">
                    <a16:creationId xmlns:a16="http://schemas.microsoft.com/office/drawing/2014/main" id="{B86694F4-707C-4741-BA22-5E0CDF61FB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871" y="3606778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3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85">
                <a:extLst>
                  <a:ext uri="{FF2B5EF4-FFF2-40B4-BE49-F238E27FC236}">
                    <a16:creationId xmlns:a16="http://schemas.microsoft.com/office/drawing/2014/main" id="{268A4DA4-E5A8-4031-8FB8-C1359830DC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31130" y="6434597"/>
                <a:ext cx="127608" cy="97107"/>
              </a:xfrm>
              <a:custGeom>
                <a:avLst/>
                <a:gdLst>
                  <a:gd name="T0" fmla="*/ 21 w 39"/>
                  <a:gd name="T1" fmla="*/ 0 h 32"/>
                  <a:gd name="T2" fmla="*/ 13 w 39"/>
                  <a:gd name="T3" fmla="*/ 20 h 32"/>
                  <a:gd name="T4" fmla="*/ 21 w 39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2">
                    <a:moveTo>
                      <a:pt x="21" y="0"/>
                    </a:moveTo>
                    <a:cubicBezTo>
                      <a:pt x="39" y="2"/>
                      <a:pt x="32" y="32"/>
                      <a:pt x="13" y="20"/>
                    </a:cubicBezTo>
                    <a:cubicBezTo>
                      <a:pt x="3" y="23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87">
                <a:extLst>
                  <a:ext uri="{FF2B5EF4-FFF2-40B4-BE49-F238E27FC236}">
                    <a16:creationId xmlns:a16="http://schemas.microsoft.com/office/drawing/2014/main" id="{2CB62FF0-AEEA-45FC-9BD0-2D100F390C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18609" y="6657631"/>
                <a:ext cx="134697" cy="90579"/>
              </a:xfrm>
              <a:custGeom>
                <a:avLst/>
                <a:gdLst>
                  <a:gd name="T0" fmla="*/ 27 w 41"/>
                  <a:gd name="T1" fmla="*/ 0 h 30"/>
                  <a:gd name="T2" fmla="*/ 41 w 41"/>
                  <a:gd name="T3" fmla="*/ 19 h 30"/>
                  <a:gd name="T4" fmla="*/ 27 w 41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0">
                    <a:moveTo>
                      <a:pt x="27" y="0"/>
                    </a:moveTo>
                    <a:cubicBezTo>
                      <a:pt x="35" y="0"/>
                      <a:pt x="40" y="11"/>
                      <a:pt x="41" y="19"/>
                    </a:cubicBezTo>
                    <a:cubicBezTo>
                      <a:pt x="21" y="30"/>
                      <a:pt x="0" y="10"/>
                      <a:pt x="27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88">
                <a:extLst>
                  <a:ext uri="{FF2B5EF4-FFF2-40B4-BE49-F238E27FC236}">
                    <a16:creationId xmlns:a16="http://schemas.microsoft.com/office/drawing/2014/main" id="{753DCB44-0E85-4770-A989-F1B86F200D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9170" y="5704047"/>
                <a:ext cx="6204" cy="6527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2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91">
                <a:extLst>
                  <a:ext uri="{FF2B5EF4-FFF2-40B4-BE49-F238E27FC236}">
                    <a16:creationId xmlns:a16="http://schemas.microsoft.com/office/drawing/2014/main" id="{5DA00070-D353-48A9-AFBD-9305424EB7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8166" y="2764083"/>
                <a:ext cx="118747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0" y="1"/>
                      <a:pt x="36" y="24"/>
                      <a:pt x="21" y="27"/>
                    </a:cubicBezTo>
                    <a:cubicBezTo>
                      <a:pt x="1" y="26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92">
                <a:extLst>
                  <a:ext uri="{FF2B5EF4-FFF2-40B4-BE49-F238E27FC236}">
                    <a16:creationId xmlns:a16="http://schemas.microsoft.com/office/drawing/2014/main" id="{FEF02EE7-A1CD-4F49-9BBC-4F845786BD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7206" y="2420506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93">
                <a:extLst>
                  <a:ext uri="{FF2B5EF4-FFF2-40B4-BE49-F238E27FC236}">
                    <a16:creationId xmlns:a16="http://schemas.microsoft.com/office/drawing/2014/main" id="{D94FF856-CBC2-4F9B-8C88-0A61402F9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8" y="3285274"/>
                <a:ext cx="127608" cy="79154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4"/>
                      <a:pt x="34" y="25"/>
                      <a:pt x="19" y="26"/>
                    </a:cubicBezTo>
                    <a:cubicBezTo>
                      <a:pt x="0" y="20"/>
                      <a:pt x="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94">
                <a:extLst>
                  <a:ext uri="{FF2B5EF4-FFF2-40B4-BE49-F238E27FC236}">
                    <a16:creationId xmlns:a16="http://schemas.microsoft.com/office/drawing/2014/main" id="{AB7BC1C0-67DD-44B3-AEF8-3046B55C12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01814" y="5367453"/>
                <a:ext cx="138242" cy="102819"/>
              </a:xfrm>
              <a:custGeom>
                <a:avLst/>
                <a:gdLst>
                  <a:gd name="T0" fmla="*/ 29 w 42"/>
                  <a:gd name="T1" fmla="*/ 1 h 34"/>
                  <a:gd name="T2" fmla="*/ 40 w 42"/>
                  <a:gd name="T3" fmla="*/ 20 h 34"/>
                  <a:gd name="T4" fmla="*/ 29 w 42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4">
                    <a:moveTo>
                      <a:pt x="29" y="1"/>
                    </a:moveTo>
                    <a:cubicBezTo>
                      <a:pt x="38" y="0"/>
                      <a:pt x="42" y="12"/>
                      <a:pt x="40" y="20"/>
                    </a:cubicBezTo>
                    <a:cubicBezTo>
                      <a:pt x="22" y="34"/>
                      <a:pt x="0" y="9"/>
                      <a:pt x="2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95">
                <a:extLst>
                  <a:ext uri="{FF2B5EF4-FFF2-40B4-BE49-F238E27FC236}">
                    <a16:creationId xmlns:a16="http://schemas.microsoft.com/office/drawing/2014/main" id="{79D1FD88-FD27-4B5E-9EC2-911808A058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0165" y="3055861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2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96">
                <a:extLst>
                  <a:ext uri="{FF2B5EF4-FFF2-40B4-BE49-F238E27FC236}">
                    <a16:creationId xmlns:a16="http://schemas.microsoft.com/office/drawing/2014/main" id="{C7DE49B6-A789-40DB-B057-37DCE5E41C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85551" y="3575426"/>
                <a:ext cx="147104" cy="108531"/>
              </a:xfrm>
              <a:custGeom>
                <a:avLst/>
                <a:gdLst>
                  <a:gd name="T0" fmla="*/ 28 w 45"/>
                  <a:gd name="T1" fmla="*/ 0 h 36"/>
                  <a:gd name="T2" fmla="*/ 41 w 45"/>
                  <a:gd name="T3" fmla="*/ 20 h 36"/>
                  <a:gd name="T4" fmla="*/ 28 w 45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28" y="0"/>
                    </a:moveTo>
                    <a:cubicBezTo>
                      <a:pt x="32" y="0"/>
                      <a:pt x="45" y="13"/>
                      <a:pt x="41" y="20"/>
                    </a:cubicBezTo>
                    <a:cubicBezTo>
                      <a:pt x="24" y="36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97">
                <a:extLst>
                  <a:ext uri="{FF2B5EF4-FFF2-40B4-BE49-F238E27FC236}">
                    <a16:creationId xmlns:a16="http://schemas.microsoft.com/office/drawing/2014/main" id="{5873829D-5204-48B1-8271-B803682D83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54863" y="4784277"/>
                <a:ext cx="190526" cy="121588"/>
              </a:xfrm>
              <a:custGeom>
                <a:avLst/>
                <a:gdLst>
                  <a:gd name="T0" fmla="*/ 42 w 58"/>
                  <a:gd name="T1" fmla="*/ 0 h 40"/>
                  <a:gd name="T2" fmla="*/ 53 w 58"/>
                  <a:gd name="T3" fmla="*/ 17 h 40"/>
                  <a:gd name="T4" fmla="*/ 42 w 58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" h="40">
                    <a:moveTo>
                      <a:pt x="42" y="0"/>
                    </a:moveTo>
                    <a:cubicBezTo>
                      <a:pt x="52" y="0"/>
                      <a:pt x="50" y="9"/>
                      <a:pt x="53" y="17"/>
                    </a:cubicBezTo>
                    <a:cubicBezTo>
                      <a:pt x="58" y="40"/>
                      <a:pt x="0" y="6"/>
                      <a:pt x="4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98">
                <a:extLst>
                  <a:ext uri="{FF2B5EF4-FFF2-40B4-BE49-F238E27FC236}">
                    <a16:creationId xmlns:a16="http://schemas.microsoft.com/office/drawing/2014/main" id="{26F30F65-64C8-44FB-B6BD-0BBAFA3B7F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7348" y="4265818"/>
                <a:ext cx="147990" cy="79154"/>
              </a:xfrm>
              <a:custGeom>
                <a:avLst/>
                <a:gdLst>
                  <a:gd name="T0" fmla="*/ 23 w 45"/>
                  <a:gd name="T1" fmla="*/ 0 h 26"/>
                  <a:gd name="T2" fmla="*/ 30 w 45"/>
                  <a:gd name="T3" fmla="*/ 26 h 26"/>
                  <a:gd name="T4" fmla="*/ 23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3" y="0"/>
                    </a:moveTo>
                    <a:cubicBezTo>
                      <a:pt x="33" y="2"/>
                      <a:pt x="45" y="21"/>
                      <a:pt x="30" y="26"/>
                    </a:cubicBezTo>
                    <a:cubicBezTo>
                      <a:pt x="10" y="24"/>
                      <a:pt x="0" y="8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99">
                <a:extLst>
                  <a:ext uri="{FF2B5EF4-FFF2-40B4-BE49-F238E27FC236}">
                    <a16:creationId xmlns:a16="http://schemas.microsoft.com/office/drawing/2014/main" id="{193BEA64-7498-46F1-85CC-A5C96EC982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40243" y="4473676"/>
                <a:ext cx="219770" cy="121588"/>
              </a:xfrm>
              <a:custGeom>
                <a:avLst/>
                <a:gdLst>
                  <a:gd name="T0" fmla="*/ 36 w 67"/>
                  <a:gd name="T1" fmla="*/ 0 h 40"/>
                  <a:gd name="T2" fmla="*/ 44 w 67"/>
                  <a:gd name="T3" fmla="*/ 2 h 40"/>
                  <a:gd name="T4" fmla="*/ 31 w 67"/>
                  <a:gd name="T5" fmla="*/ 2 h 40"/>
                  <a:gd name="T6" fmla="*/ 36 w 67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0">
                    <a:moveTo>
                      <a:pt x="36" y="0"/>
                    </a:moveTo>
                    <a:cubicBezTo>
                      <a:pt x="39" y="3"/>
                      <a:pt x="41" y="0"/>
                      <a:pt x="44" y="2"/>
                    </a:cubicBezTo>
                    <a:cubicBezTo>
                      <a:pt x="67" y="40"/>
                      <a:pt x="0" y="25"/>
                      <a:pt x="31" y="2"/>
                    </a:cubicBezTo>
                    <a:cubicBezTo>
                      <a:pt x="24" y="11"/>
                      <a:pt x="31" y="5"/>
                      <a:pt x="3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100">
                <a:extLst>
                  <a:ext uri="{FF2B5EF4-FFF2-40B4-BE49-F238E27FC236}">
                    <a16:creationId xmlns:a16="http://schemas.microsoft.com/office/drawing/2014/main" id="{B0C67838-49E2-4B6A-AC69-3A6B791DA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9752" y="3894259"/>
                <a:ext cx="128495" cy="93843"/>
              </a:xfrm>
              <a:custGeom>
                <a:avLst/>
                <a:gdLst>
                  <a:gd name="T0" fmla="*/ 28 w 39"/>
                  <a:gd name="T1" fmla="*/ 1 h 31"/>
                  <a:gd name="T2" fmla="*/ 39 w 39"/>
                  <a:gd name="T3" fmla="*/ 21 h 31"/>
                  <a:gd name="T4" fmla="*/ 28 w 39"/>
                  <a:gd name="T5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1">
                    <a:moveTo>
                      <a:pt x="28" y="1"/>
                    </a:moveTo>
                    <a:cubicBezTo>
                      <a:pt x="38" y="0"/>
                      <a:pt x="38" y="12"/>
                      <a:pt x="39" y="21"/>
                    </a:cubicBezTo>
                    <a:cubicBezTo>
                      <a:pt x="18" y="31"/>
                      <a:pt x="0" y="12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101">
                <a:extLst>
                  <a:ext uri="{FF2B5EF4-FFF2-40B4-BE49-F238E27FC236}">
                    <a16:creationId xmlns:a16="http://schemas.microsoft.com/office/drawing/2014/main" id="{49A20809-A2DD-4085-B78C-B4BA41E979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4469" y="5102465"/>
                <a:ext cx="138242" cy="81603"/>
              </a:xfrm>
              <a:custGeom>
                <a:avLst/>
                <a:gdLst>
                  <a:gd name="T0" fmla="*/ 22 w 42"/>
                  <a:gd name="T1" fmla="*/ 0 h 27"/>
                  <a:gd name="T2" fmla="*/ 14 w 42"/>
                  <a:gd name="T3" fmla="*/ 25 h 27"/>
                  <a:gd name="T4" fmla="*/ 22 w 42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7">
                    <a:moveTo>
                      <a:pt x="22" y="0"/>
                    </a:moveTo>
                    <a:cubicBezTo>
                      <a:pt x="42" y="7"/>
                      <a:pt x="28" y="27"/>
                      <a:pt x="14" y="25"/>
                    </a:cubicBezTo>
                    <a:cubicBezTo>
                      <a:pt x="0" y="18"/>
                      <a:pt x="9" y="2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Freeform 102">
                <a:extLst>
                  <a:ext uri="{FF2B5EF4-FFF2-40B4-BE49-F238E27FC236}">
                    <a16:creationId xmlns:a16="http://schemas.microsoft.com/office/drawing/2014/main" id="{B775045C-37C7-4493-8D9C-9F99C55F0F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0648" y="5662850"/>
                <a:ext cx="121406" cy="99554"/>
              </a:xfrm>
              <a:custGeom>
                <a:avLst/>
                <a:gdLst>
                  <a:gd name="T0" fmla="*/ 21 w 37"/>
                  <a:gd name="T1" fmla="*/ 0 h 33"/>
                  <a:gd name="T2" fmla="*/ 19 w 37"/>
                  <a:gd name="T3" fmla="*/ 23 h 33"/>
                  <a:gd name="T4" fmla="*/ 21 w 37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3">
                    <a:moveTo>
                      <a:pt x="21" y="0"/>
                    </a:moveTo>
                    <a:cubicBezTo>
                      <a:pt x="37" y="0"/>
                      <a:pt x="29" y="33"/>
                      <a:pt x="19" y="23"/>
                    </a:cubicBezTo>
                    <a:cubicBezTo>
                      <a:pt x="0" y="30"/>
                      <a:pt x="3" y="0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103">
                <a:extLst>
                  <a:ext uri="{FF2B5EF4-FFF2-40B4-BE49-F238E27FC236}">
                    <a16:creationId xmlns:a16="http://schemas.microsoft.com/office/drawing/2014/main" id="{A3BE9A7E-1BA8-46F8-B318-E2ECCBFDC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73556" y="5933272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104">
                <a:extLst>
                  <a:ext uri="{FF2B5EF4-FFF2-40B4-BE49-F238E27FC236}">
                    <a16:creationId xmlns:a16="http://schemas.microsoft.com/office/drawing/2014/main" id="{5F1ADC58-BB04-4DC8-AABD-162D83F27F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9016" y="2464185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113">
                <a:extLst>
                  <a:ext uri="{FF2B5EF4-FFF2-40B4-BE49-F238E27FC236}">
                    <a16:creationId xmlns:a16="http://schemas.microsoft.com/office/drawing/2014/main" id="{F994FC45-8DC0-49B0-A05A-B2B1878F3E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0357" y="4852103"/>
                <a:ext cx="9748" cy="8977"/>
              </a:xfrm>
              <a:custGeom>
                <a:avLst/>
                <a:gdLst>
                  <a:gd name="T0" fmla="*/ 1 w 3"/>
                  <a:gd name="T1" fmla="*/ 0 h 3"/>
                  <a:gd name="T2" fmla="*/ 3 w 3"/>
                  <a:gd name="T3" fmla="*/ 1 h 3"/>
                  <a:gd name="T4" fmla="*/ 1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3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114">
                <a:extLst>
                  <a:ext uri="{FF2B5EF4-FFF2-40B4-BE49-F238E27FC236}">
                    <a16:creationId xmlns:a16="http://schemas.microsoft.com/office/drawing/2014/main" id="{B0DFE4B7-ABE2-4D83-A5BC-2100890C36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3761" y="3618418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2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115">
                <a:extLst>
                  <a:ext uri="{FF2B5EF4-FFF2-40B4-BE49-F238E27FC236}">
                    <a16:creationId xmlns:a16="http://schemas.microsoft.com/office/drawing/2014/main" id="{3875A6F5-143B-4099-A2BA-B42D029810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8048" y="4281272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Freeform 117">
                <a:extLst>
                  <a:ext uri="{FF2B5EF4-FFF2-40B4-BE49-F238E27FC236}">
                    <a16:creationId xmlns:a16="http://schemas.microsoft.com/office/drawing/2014/main" id="{D55AA3FB-BBFD-48A5-A816-17F15A8BA1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5365" y="5976951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Freeform 118">
                <a:extLst>
                  <a:ext uri="{FF2B5EF4-FFF2-40B4-BE49-F238E27FC236}">
                    <a16:creationId xmlns:a16="http://schemas.microsoft.com/office/drawing/2014/main" id="{6069A188-5649-4675-BA50-263D062314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14781" y="6554638"/>
                <a:ext cx="131153" cy="96290"/>
              </a:xfrm>
              <a:custGeom>
                <a:avLst/>
                <a:gdLst>
                  <a:gd name="T0" fmla="*/ 22 w 40"/>
                  <a:gd name="T1" fmla="*/ 0 h 32"/>
                  <a:gd name="T2" fmla="*/ 16 w 40"/>
                  <a:gd name="T3" fmla="*/ 25 h 32"/>
                  <a:gd name="T4" fmla="*/ 22 w 40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2">
                    <a:moveTo>
                      <a:pt x="22" y="0"/>
                    </a:moveTo>
                    <a:cubicBezTo>
                      <a:pt x="40" y="3"/>
                      <a:pt x="40" y="32"/>
                      <a:pt x="16" y="25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Freeform 119">
                <a:extLst>
                  <a:ext uri="{FF2B5EF4-FFF2-40B4-BE49-F238E27FC236}">
                    <a16:creationId xmlns:a16="http://schemas.microsoft.com/office/drawing/2014/main" id="{FC01152A-5489-44EF-B864-EC4DD7B316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01455" y="6286263"/>
                <a:ext cx="127608" cy="150965"/>
              </a:xfrm>
              <a:custGeom>
                <a:avLst/>
                <a:gdLst>
                  <a:gd name="T0" fmla="*/ 13 w 39"/>
                  <a:gd name="T1" fmla="*/ 6 h 50"/>
                  <a:gd name="T2" fmla="*/ 0 w 39"/>
                  <a:gd name="T3" fmla="*/ 23 h 50"/>
                  <a:gd name="T4" fmla="*/ 13 w 39"/>
                  <a:gd name="T5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50">
                    <a:moveTo>
                      <a:pt x="13" y="6"/>
                    </a:moveTo>
                    <a:cubicBezTo>
                      <a:pt x="39" y="10"/>
                      <a:pt x="16" y="50"/>
                      <a:pt x="0" y="23"/>
                    </a:cubicBezTo>
                    <a:cubicBezTo>
                      <a:pt x="1" y="0"/>
                      <a:pt x="5" y="14"/>
                      <a:pt x="13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8">
                <a:extLst>
                  <a:ext uri="{FF2B5EF4-FFF2-40B4-BE49-F238E27FC236}">
                    <a16:creationId xmlns:a16="http://schemas.microsoft.com/office/drawing/2014/main" id="{D3CAA289-9C0C-490A-9768-49BBD637B9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2287" y="3490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Freeform 8">
                <a:extLst>
                  <a:ext uri="{FF2B5EF4-FFF2-40B4-BE49-F238E27FC236}">
                    <a16:creationId xmlns:a16="http://schemas.microsoft.com/office/drawing/2014/main" id="{0ACB33D8-7879-498C-8BC7-4C4F6ECED2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2464" y="97108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106">
                <a:extLst>
                  <a:ext uri="{FF2B5EF4-FFF2-40B4-BE49-F238E27FC236}">
                    <a16:creationId xmlns:a16="http://schemas.microsoft.com/office/drawing/2014/main" id="{A6BB204E-D937-4C4D-BCB6-DF9F7A406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1618" y="6714098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EF447936-9AA6-4873-BD6B-3A7DBBCF4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3502" y="7475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CC3E0D11-92C6-4141-B7C5-5B8BA0E40E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29875" y="6000711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1">
              <a:extLst>
                <a:ext uri="{FF2B5EF4-FFF2-40B4-BE49-F238E27FC236}">
                  <a16:creationId xmlns:a16="http://schemas.microsoft.com/office/drawing/2014/main" id="{CA82DB1A-E0D4-4D6D-A64A-868014C79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382" y="577584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2">
              <a:extLst>
                <a:ext uri="{FF2B5EF4-FFF2-40B4-BE49-F238E27FC236}">
                  <a16:creationId xmlns:a16="http://schemas.microsoft.com/office/drawing/2014/main" id="{79E9E5C1-D60A-4EA8-9C04-15595A7BB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8609" y="6434505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3">
              <a:extLst>
                <a:ext uri="{FF2B5EF4-FFF2-40B4-BE49-F238E27FC236}">
                  <a16:creationId xmlns:a16="http://schemas.microsoft.com/office/drawing/2014/main" id="{BAD910CD-D57C-45DA-8A9B-5E3CD57EA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890" y="5548501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4">
              <a:extLst>
                <a:ext uri="{FF2B5EF4-FFF2-40B4-BE49-F238E27FC236}">
                  <a16:creationId xmlns:a16="http://schemas.microsoft.com/office/drawing/2014/main" id="{5402826A-583C-4667-AEF8-DAA426928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8217" y="6215713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5">
              <a:extLst>
                <a:ext uri="{FF2B5EF4-FFF2-40B4-BE49-F238E27FC236}">
                  <a16:creationId xmlns:a16="http://schemas.microsoft.com/office/drawing/2014/main" id="{4E02EBB7-1EC6-4320-B9C9-64E237CB9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6485" y="5348692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6">
              <a:extLst>
                <a:ext uri="{FF2B5EF4-FFF2-40B4-BE49-F238E27FC236}">
                  <a16:creationId xmlns:a16="http://schemas.microsoft.com/office/drawing/2014/main" id="{C62D78D2-A229-4811-9BFA-43C28BC02A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447" y="4515392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7">
              <a:extLst>
                <a:ext uri="{FF2B5EF4-FFF2-40B4-BE49-F238E27FC236}">
                  <a16:creationId xmlns:a16="http://schemas.microsoft.com/office/drawing/2014/main" id="{50D562C1-4FFF-4863-9D92-339D7D867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588" y="511446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9">
              <a:extLst>
                <a:ext uri="{FF2B5EF4-FFF2-40B4-BE49-F238E27FC236}">
                  <a16:creationId xmlns:a16="http://schemas.microsoft.com/office/drawing/2014/main" id="{49EA74AB-1F40-426C-9606-B571634E0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7517" y="6658744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60">
              <a:extLst>
                <a:ext uri="{FF2B5EF4-FFF2-40B4-BE49-F238E27FC236}">
                  <a16:creationId xmlns:a16="http://schemas.microsoft.com/office/drawing/2014/main" id="{24E43341-2786-439A-990F-D4DA15299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0066" y="48125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61">
              <a:extLst>
                <a:ext uri="{FF2B5EF4-FFF2-40B4-BE49-F238E27FC236}">
                  <a16:creationId xmlns:a16="http://schemas.microsoft.com/office/drawing/2014/main" id="{C301CB0C-1558-41B4-B70E-2CC306AB5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7683" y="492022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8">
              <a:extLst>
                <a:ext uri="{FF2B5EF4-FFF2-40B4-BE49-F238E27FC236}">
                  <a16:creationId xmlns:a16="http://schemas.microsoft.com/office/drawing/2014/main" id="{9EFD2F56-A311-4A9C-98DB-DD899F845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73283" y="6085341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79">
              <a:extLst>
                <a:ext uri="{FF2B5EF4-FFF2-40B4-BE49-F238E27FC236}">
                  <a16:creationId xmlns:a16="http://schemas.microsoft.com/office/drawing/2014/main" id="{EB1A7473-AA51-43BA-A524-59689C5D4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4838" y="586000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0">
              <a:extLst>
                <a:ext uri="{FF2B5EF4-FFF2-40B4-BE49-F238E27FC236}">
                  <a16:creationId xmlns:a16="http://schemas.microsoft.com/office/drawing/2014/main" id="{515EE26E-DD80-4E28-A9E4-E3C1C9593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9291" y="562547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1">
              <a:extLst>
                <a:ext uri="{FF2B5EF4-FFF2-40B4-BE49-F238E27FC236}">
                  <a16:creationId xmlns:a16="http://schemas.microsoft.com/office/drawing/2014/main" id="{6CA0BB20-E66B-4B1E-A334-03D3C7922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0291" y="4587943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2">
              <a:extLst>
                <a:ext uri="{FF2B5EF4-FFF2-40B4-BE49-F238E27FC236}">
                  <a16:creationId xmlns:a16="http://schemas.microsoft.com/office/drawing/2014/main" id="{927E0985-C47E-44F1-874C-8067B5FEE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861" y="483161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3">
              <a:extLst>
                <a:ext uri="{FF2B5EF4-FFF2-40B4-BE49-F238E27FC236}">
                  <a16:creationId xmlns:a16="http://schemas.microsoft.com/office/drawing/2014/main" id="{F9046F3A-DBB1-4C4D-8D5B-82B836FE4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19646" y="5058270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4">
              <a:extLst>
                <a:ext uri="{FF2B5EF4-FFF2-40B4-BE49-F238E27FC236}">
                  <a16:creationId xmlns:a16="http://schemas.microsoft.com/office/drawing/2014/main" id="{FE7EE438-DD14-4738-A241-20B943B35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8630" y="627687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6">
              <a:extLst>
                <a:ext uri="{FF2B5EF4-FFF2-40B4-BE49-F238E27FC236}">
                  <a16:creationId xmlns:a16="http://schemas.microsoft.com/office/drawing/2014/main" id="{CCD6D4A0-93F3-450E-855C-A0EABF82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208" y="6707185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id="{FFC49BA2-2C2F-4532-8C33-1DB7C24A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0314" y="5335087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B9C3E3E0-3543-4DB4-9553-C483590B4F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94500" y="4796228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05">
              <a:extLst>
                <a:ext uri="{FF2B5EF4-FFF2-40B4-BE49-F238E27FC236}">
                  <a16:creationId xmlns:a16="http://schemas.microsoft.com/office/drawing/2014/main" id="{D1611641-4970-4C93-B005-82D774C7A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2851" y="480648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06">
              <a:extLst>
                <a:ext uri="{FF2B5EF4-FFF2-40B4-BE49-F238E27FC236}">
                  <a16:creationId xmlns:a16="http://schemas.microsoft.com/office/drawing/2014/main" id="{40083E90-33FD-4861-8B17-340056901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418" y="619528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07">
              <a:extLst>
                <a:ext uri="{FF2B5EF4-FFF2-40B4-BE49-F238E27FC236}">
                  <a16:creationId xmlns:a16="http://schemas.microsoft.com/office/drawing/2014/main" id="{94952852-5E0A-47E7-B0C6-F92962CC2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4157" y="4530841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08">
              <a:extLst>
                <a:ext uri="{FF2B5EF4-FFF2-40B4-BE49-F238E27FC236}">
                  <a16:creationId xmlns:a16="http://schemas.microsoft.com/office/drawing/2014/main" id="{3EA0ADD2-2C5C-4EBB-AC72-FE268D4C6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75038" y="5591969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09">
              <a:extLst>
                <a:ext uri="{FF2B5EF4-FFF2-40B4-BE49-F238E27FC236}">
                  <a16:creationId xmlns:a16="http://schemas.microsoft.com/office/drawing/2014/main" id="{CCF7EDDF-9DA6-4F4F-A8D9-6F9D608F9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054" y="509635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10">
              <a:extLst>
                <a:ext uri="{FF2B5EF4-FFF2-40B4-BE49-F238E27FC236}">
                  <a16:creationId xmlns:a16="http://schemas.microsoft.com/office/drawing/2014/main" id="{B4ACE8BD-5655-44BC-9DD6-5791448B2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3" y="6425985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11">
              <a:extLst>
                <a:ext uri="{FF2B5EF4-FFF2-40B4-BE49-F238E27FC236}">
                  <a16:creationId xmlns:a16="http://schemas.microsoft.com/office/drawing/2014/main" id="{6C8B78B0-ADF5-4E39-8488-83382AF0D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039" y="5365413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12">
              <a:extLst>
                <a:ext uri="{FF2B5EF4-FFF2-40B4-BE49-F238E27FC236}">
                  <a16:creationId xmlns:a16="http://schemas.microsoft.com/office/drawing/2014/main" id="{07597995-748E-4B55-A4B9-DF71D499F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7829" y="588977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32">
              <a:extLst>
                <a:ext uri="{FF2B5EF4-FFF2-40B4-BE49-F238E27FC236}">
                  <a16:creationId xmlns:a16="http://schemas.microsoft.com/office/drawing/2014/main" id="{28639BDB-3882-43F7-93C4-66E9F7E41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021" y="347919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33">
              <a:extLst>
                <a:ext uri="{FF2B5EF4-FFF2-40B4-BE49-F238E27FC236}">
                  <a16:creationId xmlns:a16="http://schemas.microsoft.com/office/drawing/2014/main" id="{8A0AF7DA-1B05-49CD-8367-3C63151C3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7018" y="24188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9F93108D-4661-454E-8F6E-63F910B18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9926" y="1412594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87E22E6B-5EC7-473E-9BDF-DDAA9A647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3732" y="1866166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36">
              <a:extLst>
                <a:ext uri="{FF2B5EF4-FFF2-40B4-BE49-F238E27FC236}">
                  <a16:creationId xmlns:a16="http://schemas.microsoft.com/office/drawing/2014/main" id="{CADF4DD2-27C7-454B-9F32-B2707E0FC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731937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37">
              <a:extLst>
                <a:ext uri="{FF2B5EF4-FFF2-40B4-BE49-F238E27FC236}">
                  <a16:creationId xmlns:a16="http://schemas.microsoft.com/office/drawing/2014/main" id="{718D23B6-4347-4B9E-B3EF-A0A9A13EF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9866" y="3699631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38">
              <a:extLst>
                <a:ext uri="{FF2B5EF4-FFF2-40B4-BE49-F238E27FC236}">
                  <a16:creationId xmlns:a16="http://schemas.microsoft.com/office/drawing/2014/main" id="{D1448697-37CA-47CF-8C3D-F2DF2383A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9791" y="1911761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39">
              <a:extLst>
                <a:ext uri="{FF2B5EF4-FFF2-40B4-BE49-F238E27FC236}">
                  <a16:creationId xmlns:a16="http://schemas.microsoft.com/office/drawing/2014/main" id="{F5D8564C-C91F-4081-B3D0-99AC95260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138" y="1658399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40">
              <a:extLst>
                <a:ext uri="{FF2B5EF4-FFF2-40B4-BE49-F238E27FC236}">
                  <a16:creationId xmlns:a16="http://schemas.microsoft.com/office/drawing/2014/main" id="{E0DFDBCB-F6B7-4C88-8692-AA6C4631E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5630" y="420169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41">
              <a:extLst>
                <a:ext uri="{FF2B5EF4-FFF2-40B4-BE49-F238E27FC236}">
                  <a16:creationId xmlns:a16="http://schemas.microsoft.com/office/drawing/2014/main" id="{03DC3BAD-FDE4-4699-A9B7-0EAF537E3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524409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id="{74D2A2BB-B355-444B-A825-BC3124E74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07663" y="63461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44">
              <a:extLst>
                <a:ext uri="{FF2B5EF4-FFF2-40B4-BE49-F238E27FC236}">
                  <a16:creationId xmlns:a16="http://schemas.microsoft.com/office/drawing/2014/main" id="{6BA13D45-647D-469B-A330-6A1E7C30C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3723" y="271573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45">
              <a:extLst>
                <a:ext uri="{FF2B5EF4-FFF2-40B4-BE49-F238E27FC236}">
                  <a16:creationId xmlns:a16="http://schemas.microsoft.com/office/drawing/2014/main" id="{582FD052-32A0-4DE5-8E13-61623B62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02582" y="1040316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46">
              <a:extLst>
                <a:ext uri="{FF2B5EF4-FFF2-40B4-BE49-F238E27FC236}">
                  <a16:creationId xmlns:a16="http://schemas.microsoft.com/office/drawing/2014/main" id="{B568485A-4DD9-45DC-A69C-52B08C6E9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6562" y="396907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47">
              <a:extLst>
                <a:ext uri="{FF2B5EF4-FFF2-40B4-BE49-F238E27FC236}">
                  <a16:creationId xmlns:a16="http://schemas.microsoft.com/office/drawing/2014/main" id="{F0289B14-9A38-4873-B5E4-B2AF9B9F48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1833" y="2953392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48">
              <a:extLst>
                <a:ext uri="{FF2B5EF4-FFF2-40B4-BE49-F238E27FC236}">
                  <a16:creationId xmlns:a16="http://schemas.microsoft.com/office/drawing/2014/main" id="{4DFB9DAA-1189-41D2-B2DA-A0C618361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0754" y="318604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49">
              <a:extLst>
                <a:ext uri="{FF2B5EF4-FFF2-40B4-BE49-F238E27FC236}">
                  <a16:creationId xmlns:a16="http://schemas.microsoft.com/office/drawing/2014/main" id="{CA0ECA5A-2C52-4A35-9066-80A01F7E08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8344" y="291930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62">
              <a:extLst>
                <a:ext uri="{FF2B5EF4-FFF2-40B4-BE49-F238E27FC236}">
                  <a16:creationId xmlns:a16="http://schemas.microsoft.com/office/drawing/2014/main" id="{3969E6EE-0CB6-4C99-A3B8-422FBD6D3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3486" y="3855812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63">
              <a:extLst>
                <a:ext uri="{FF2B5EF4-FFF2-40B4-BE49-F238E27FC236}">
                  <a16:creationId xmlns:a16="http://schemas.microsoft.com/office/drawing/2014/main" id="{A2C89BE4-E8EA-4862-A49F-74E984B41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1370" y="2668238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64">
              <a:extLst>
                <a:ext uri="{FF2B5EF4-FFF2-40B4-BE49-F238E27FC236}">
                  <a16:creationId xmlns:a16="http://schemas.microsoft.com/office/drawing/2014/main" id="{78DD5330-374E-43EA-B7D6-10BA1F276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37469" y="4098824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65">
              <a:extLst>
                <a:ext uri="{FF2B5EF4-FFF2-40B4-BE49-F238E27FC236}">
                  <a16:creationId xmlns:a16="http://schemas.microsoft.com/office/drawing/2014/main" id="{EBC8CDE9-3229-43F8-A3C1-47A48F36B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2788" y="2976026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66">
              <a:extLst>
                <a:ext uri="{FF2B5EF4-FFF2-40B4-BE49-F238E27FC236}">
                  <a16:creationId xmlns:a16="http://schemas.microsoft.com/office/drawing/2014/main" id="{623FE43E-D941-409A-8679-EACA24014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259" y="1396948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67">
              <a:extLst>
                <a:ext uri="{FF2B5EF4-FFF2-40B4-BE49-F238E27FC236}">
                  <a16:creationId xmlns:a16="http://schemas.microsoft.com/office/drawing/2014/main" id="{1240FB87-B56D-42D4-BB5C-D35C7FB39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8495" y="2174398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68">
              <a:extLst>
                <a:ext uri="{FF2B5EF4-FFF2-40B4-BE49-F238E27FC236}">
                  <a16:creationId xmlns:a16="http://schemas.microsoft.com/office/drawing/2014/main" id="{0E8F864D-8E69-4D35-9BEA-5BC7B031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3642" y="351142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69">
              <a:extLst>
                <a:ext uri="{FF2B5EF4-FFF2-40B4-BE49-F238E27FC236}">
                  <a16:creationId xmlns:a16="http://schemas.microsoft.com/office/drawing/2014/main" id="{961ED267-A8A8-4A92-AA7D-130EF69D7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142" y="1114703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70">
              <a:extLst>
                <a:ext uri="{FF2B5EF4-FFF2-40B4-BE49-F238E27FC236}">
                  <a16:creationId xmlns:a16="http://schemas.microsoft.com/office/drawing/2014/main" id="{D73E611B-EF5E-4E4B-93BA-0BAD56982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221" y="558865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71">
              <a:extLst>
                <a:ext uri="{FF2B5EF4-FFF2-40B4-BE49-F238E27FC236}">
                  <a16:creationId xmlns:a16="http://schemas.microsoft.com/office/drawing/2014/main" id="{6A5AADC7-B0CE-4F14-A4FE-B5F852D41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6891" y="165657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72">
              <a:extLst>
                <a:ext uri="{FF2B5EF4-FFF2-40B4-BE49-F238E27FC236}">
                  <a16:creationId xmlns:a16="http://schemas.microsoft.com/office/drawing/2014/main" id="{150B1A56-3AEB-4922-A18D-15B3A9E911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0154" y="188342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73">
              <a:extLst>
                <a:ext uri="{FF2B5EF4-FFF2-40B4-BE49-F238E27FC236}">
                  <a16:creationId xmlns:a16="http://schemas.microsoft.com/office/drawing/2014/main" id="{93CB2ECB-40C7-4CFF-8B96-49D84DBDE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5028" y="2389592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74">
              <a:extLst>
                <a:ext uri="{FF2B5EF4-FFF2-40B4-BE49-F238E27FC236}">
                  <a16:creationId xmlns:a16="http://schemas.microsoft.com/office/drawing/2014/main" id="{77082064-D677-4175-9DF3-4AAA29246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81126" y="772588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75">
              <a:extLst>
                <a:ext uri="{FF2B5EF4-FFF2-40B4-BE49-F238E27FC236}">
                  <a16:creationId xmlns:a16="http://schemas.microsoft.com/office/drawing/2014/main" id="{793C90AC-25CB-4BA8-BA64-3BE8674DB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978" y="4360624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77">
              <a:extLst>
                <a:ext uri="{FF2B5EF4-FFF2-40B4-BE49-F238E27FC236}">
                  <a16:creationId xmlns:a16="http://schemas.microsoft.com/office/drawing/2014/main" id="{B559AEC6-6EB2-4DB6-AC71-4288F29C3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6692" y="319960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85">
              <a:extLst>
                <a:ext uri="{FF2B5EF4-FFF2-40B4-BE49-F238E27FC236}">
                  <a16:creationId xmlns:a16="http://schemas.microsoft.com/office/drawing/2014/main" id="{FA44E75F-1E67-4CE5-9031-B51E54BBD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360" y="349754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87">
              <a:extLst>
                <a:ext uri="{FF2B5EF4-FFF2-40B4-BE49-F238E27FC236}">
                  <a16:creationId xmlns:a16="http://schemas.microsoft.com/office/drawing/2014/main" id="{5FAED826-72E1-4FD0-B991-CA76C0930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9792" y="13324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88">
              <a:extLst>
                <a:ext uri="{FF2B5EF4-FFF2-40B4-BE49-F238E27FC236}">
                  <a16:creationId xmlns:a16="http://schemas.microsoft.com/office/drawing/2014/main" id="{84FB6649-2CD7-4260-B0FC-6D2AE035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7724" y="1170884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91">
              <a:extLst>
                <a:ext uri="{FF2B5EF4-FFF2-40B4-BE49-F238E27FC236}">
                  <a16:creationId xmlns:a16="http://schemas.microsoft.com/office/drawing/2014/main" id="{549A4CFC-747E-4FF8-B1CB-3878D0F67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6185" y="4035772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92">
              <a:extLst>
                <a:ext uri="{FF2B5EF4-FFF2-40B4-BE49-F238E27FC236}">
                  <a16:creationId xmlns:a16="http://schemas.microsoft.com/office/drawing/2014/main" id="{926EB012-839E-4A90-8339-873848A70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991" y="435813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93">
              <a:extLst>
                <a:ext uri="{FF2B5EF4-FFF2-40B4-BE49-F238E27FC236}">
                  <a16:creationId xmlns:a16="http://schemas.microsoft.com/office/drawing/2014/main" id="{6D11170A-0249-475C-8E0C-0B794CB95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2" y="3517030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94">
              <a:extLst>
                <a:ext uri="{FF2B5EF4-FFF2-40B4-BE49-F238E27FC236}">
                  <a16:creationId xmlns:a16="http://schemas.microsoft.com/office/drawing/2014/main" id="{19D2AE1F-D795-4379-8688-1424DF2CB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3042" y="1411186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95">
              <a:extLst>
                <a:ext uri="{FF2B5EF4-FFF2-40B4-BE49-F238E27FC236}">
                  <a16:creationId xmlns:a16="http://schemas.microsoft.com/office/drawing/2014/main" id="{5BBCD765-B709-48E1-83D4-A27FE1A93D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5073" y="37439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96">
              <a:extLst>
                <a:ext uri="{FF2B5EF4-FFF2-40B4-BE49-F238E27FC236}">
                  <a16:creationId xmlns:a16="http://schemas.microsoft.com/office/drawing/2014/main" id="{EB89A6EA-89CC-47C5-B923-048A0F93A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443" y="3197501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97">
              <a:extLst>
                <a:ext uri="{FF2B5EF4-FFF2-40B4-BE49-F238E27FC236}">
                  <a16:creationId xmlns:a16="http://schemas.microsoft.com/office/drawing/2014/main" id="{70AB87C5-FC79-4517-89A3-88FB0D04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174" y="2106723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98">
              <a:extLst>
                <a:ext uri="{FF2B5EF4-FFF2-40B4-BE49-F238E27FC236}">
                  <a16:creationId xmlns:a16="http://schemas.microsoft.com/office/drawing/2014/main" id="{374FDB0C-76EC-43C7-B107-3307B2AEF5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17760" y="253648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99">
              <a:extLst>
                <a:ext uri="{FF2B5EF4-FFF2-40B4-BE49-F238E27FC236}">
                  <a16:creationId xmlns:a16="http://schemas.microsoft.com/office/drawing/2014/main" id="{4982B2F4-4898-4A23-BEC7-E2AD33BB0E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03085" y="22861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00">
              <a:extLst>
                <a:ext uri="{FF2B5EF4-FFF2-40B4-BE49-F238E27FC236}">
                  <a16:creationId xmlns:a16="http://schemas.microsoft.com/office/drawing/2014/main" id="{AB2B45CE-3C84-4FE3-8409-31C49E8285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4851" y="2893356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01">
              <a:extLst>
                <a:ext uri="{FF2B5EF4-FFF2-40B4-BE49-F238E27FC236}">
                  <a16:creationId xmlns:a16="http://schemas.microsoft.com/office/drawing/2014/main" id="{48A088C2-5E77-4673-A7D7-8E46E7D3D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387" y="1697390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02">
              <a:extLst>
                <a:ext uri="{FF2B5EF4-FFF2-40B4-BE49-F238E27FC236}">
                  <a16:creationId xmlns:a16="http://schemas.microsoft.com/office/drawing/2014/main" id="{9642E919-6BCB-41DA-AAAE-3F123486D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51044" y="1119054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03">
              <a:extLst>
                <a:ext uri="{FF2B5EF4-FFF2-40B4-BE49-F238E27FC236}">
                  <a16:creationId xmlns:a16="http://schemas.microsoft.com/office/drawing/2014/main" id="{5AA62CEA-121A-4FF6-8B2E-196D225C4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8641" y="845367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04">
              <a:extLst>
                <a:ext uri="{FF2B5EF4-FFF2-40B4-BE49-F238E27FC236}">
                  <a16:creationId xmlns:a16="http://schemas.microsoft.com/office/drawing/2014/main" id="{E496206E-9EDD-47A7-BAD9-4460167BC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66993" y="441156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13">
              <a:extLst>
                <a:ext uri="{FF2B5EF4-FFF2-40B4-BE49-F238E27FC236}">
                  <a16:creationId xmlns:a16="http://schemas.microsoft.com/office/drawing/2014/main" id="{9FD93BF0-96C1-4231-8230-3C1A33BBA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2993" y="2020378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14">
              <a:extLst>
                <a:ext uri="{FF2B5EF4-FFF2-40B4-BE49-F238E27FC236}">
                  <a16:creationId xmlns:a16="http://schemas.microsoft.com/office/drawing/2014/main" id="{D7F3D675-753D-4312-87A9-040E98F8F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3133" y="325732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15">
              <a:extLst>
                <a:ext uri="{FF2B5EF4-FFF2-40B4-BE49-F238E27FC236}">
                  <a16:creationId xmlns:a16="http://schemas.microsoft.com/office/drawing/2014/main" id="{7D09B9D8-373A-417E-A5B0-8AEF1F237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8846" y="259447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17">
              <a:extLst>
                <a:ext uri="{FF2B5EF4-FFF2-40B4-BE49-F238E27FC236}">
                  <a16:creationId xmlns:a16="http://schemas.microsoft.com/office/drawing/2014/main" id="{CBBBD0AC-7990-427B-BE17-2C8D66D55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0644" y="89879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18">
              <a:extLst>
                <a:ext uri="{FF2B5EF4-FFF2-40B4-BE49-F238E27FC236}">
                  <a16:creationId xmlns:a16="http://schemas.microsoft.com/office/drawing/2014/main" id="{93003F2B-C96E-47B5-B7E2-E5B05ED4D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7164" y="230530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19">
              <a:extLst>
                <a:ext uri="{FF2B5EF4-FFF2-40B4-BE49-F238E27FC236}">
                  <a16:creationId xmlns:a16="http://schemas.microsoft.com/office/drawing/2014/main" id="{C4F54194-E568-4482-9066-F67B8FF74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4035" y="44423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8">
              <a:extLst>
                <a:ext uri="{FF2B5EF4-FFF2-40B4-BE49-F238E27FC236}">
                  <a16:creationId xmlns:a16="http://schemas.microsoft.com/office/drawing/2014/main" id="{8F0F7188-5F84-4C7B-B78A-BF32127EA0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620" y="651663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8">
              <a:extLst>
                <a:ext uri="{FF2B5EF4-FFF2-40B4-BE49-F238E27FC236}">
                  <a16:creationId xmlns:a16="http://schemas.microsoft.com/office/drawing/2014/main" id="{4F8239CD-C1A6-4DD8-8B1D-FE18CE85E9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9481" y="669622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1EDBA333-0E90-4F97-91A9-543C39AC2B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5261" y="9331"/>
            <a:ext cx="4607013" cy="686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02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945D478C-A9A5-4832-89D8-703607711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768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FB7F7C0-216C-466B-8AF5-7744BB340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74" y="4764840"/>
            <a:ext cx="12205536" cy="2093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2073" y="1902682"/>
            <a:ext cx="3503842" cy="15172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200">
                <a:latin typeface="Avenir Next LT Pro"/>
              </a:rPr>
              <a:t>Eliška Součková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err="1"/>
              <a:t>Koronadáma</a:t>
            </a:r>
            <a:r>
              <a:rPr lang="en-US" sz="3200" dirty="0"/>
              <a:t> 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7A83510-2790-4866-911D-2E1588DF5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59" y="4517731"/>
            <a:ext cx="12157773" cy="494218"/>
            <a:chOff x="18956" y="5952517"/>
            <a:chExt cx="12157773" cy="494218"/>
          </a:xfrm>
          <a:solidFill>
            <a:schemeClr val="bg2">
              <a:lumMod val="90000"/>
            </a:schemeClr>
          </a:solidFill>
        </p:grpSpPr>
        <p:sp>
          <p:nvSpPr>
            <p:cNvPr id="72" name="Freeform 10">
              <a:extLst>
                <a:ext uri="{FF2B5EF4-FFF2-40B4-BE49-F238E27FC236}">
                  <a16:creationId xmlns:a16="http://schemas.microsoft.com/office/drawing/2014/main" id="{DAB74ACE-7603-4829-88FE-C3C2B05EB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37219" y="635615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3" name="Freeform 15">
              <a:extLst>
                <a:ext uri="{FF2B5EF4-FFF2-40B4-BE49-F238E27FC236}">
                  <a16:creationId xmlns:a16="http://schemas.microsoft.com/office/drawing/2014/main" id="{DE3E37A0-8723-42F4-9435-F06BD0191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39192" y="6359421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Freeform 18">
              <a:extLst>
                <a:ext uri="{FF2B5EF4-FFF2-40B4-BE49-F238E27FC236}">
                  <a16:creationId xmlns:a16="http://schemas.microsoft.com/office/drawing/2014/main" id="{0C5FE567-8965-4799-B1E6-8A6E1A848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384660" y="6368396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Freeform 22">
              <a:extLst>
                <a:ext uri="{FF2B5EF4-FFF2-40B4-BE49-F238E27FC236}">
                  <a16:creationId xmlns:a16="http://schemas.microsoft.com/office/drawing/2014/main" id="{BA3FF2FD-6394-4F97-B186-BD4A98C619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653573" y="630801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1A361C9F-AD97-4338-B557-8766AFD033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956" y="595659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Freeform 19">
              <a:extLst>
                <a:ext uri="{FF2B5EF4-FFF2-40B4-BE49-F238E27FC236}">
                  <a16:creationId xmlns:a16="http://schemas.microsoft.com/office/drawing/2014/main" id="{F4FAA936-A80F-43B5-8A7D-17CC7CF77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709370" y="629157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Freeform 20">
              <a:extLst>
                <a:ext uri="{FF2B5EF4-FFF2-40B4-BE49-F238E27FC236}">
                  <a16:creationId xmlns:a16="http://schemas.microsoft.com/office/drawing/2014/main" id="{21246F32-1BA7-40E4-9AF9-CA517D44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52381" y="6295774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Freeform 23">
              <a:extLst>
                <a:ext uri="{FF2B5EF4-FFF2-40B4-BE49-F238E27FC236}">
                  <a16:creationId xmlns:a16="http://schemas.microsoft.com/office/drawing/2014/main" id="{C18EE8CE-BCF9-4C64-B335-C7830B03F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883090" y="6322699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Freeform 26">
              <a:extLst>
                <a:ext uri="{FF2B5EF4-FFF2-40B4-BE49-F238E27FC236}">
                  <a16:creationId xmlns:a16="http://schemas.microsoft.com/office/drawing/2014/main" id="{64AC2B2B-568F-4175-8D84-AD8F6B563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04559" y="6308010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Freeform 27">
              <a:extLst>
                <a:ext uri="{FF2B5EF4-FFF2-40B4-BE49-F238E27FC236}">
                  <a16:creationId xmlns:a16="http://schemas.microsoft.com/office/drawing/2014/main" id="{D9C6CF5C-8CF6-4274-86E0-CAF4A31F4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937280" y="6282192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Freeform 28">
              <a:extLst>
                <a:ext uri="{FF2B5EF4-FFF2-40B4-BE49-F238E27FC236}">
                  <a16:creationId xmlns:a16="http://schemas.microsoft.com/office/drawing/2014/main" id="{3BFC56A2-55B3-432A-BD3B-4B2423A6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194538" y="62900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" name="Freeform 30">
              <a:extLst>
                <a:ext uri="{FF2B5EF4-FFF2-40B4-BE49-F238E27FC236}">
                  <a16:creationId xmlns:a16="http://schemas.microsoft.com/office/drawing/2014/main" id="{BB036CEA-B307-404A-89D6-9414F417D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42191" y="6338204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Freeform 43">
              <a:extLst>
                <a:ext uri="{FF2B5EF4-FFF2-40B4-BE49-F238E27FC236}">
                  <a16:creationId xmlns:a16="http://schemas.microsoft.com/office/drawing/2014/main" id="{CB37E5F5-B903-4611-A739-0B7FBE851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902106" y="6043523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Freeform 51">
              <a:extLst>
                <a:ext uri="{FF2B5EF4-FFF2-40B4-BE49-F238E27FC236}">
                  <a16:creationId xmlns:a16="http://schemas.microsoft.com/office/drawing/2014/main" id="{B1012F2B-A8F1-4FD5-8E6F-1CC97D0AA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10297" y="6035458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Freeform 52">
              <a:extLst>
                <a:ext uri="{FF2B5EF4-FFF2-40B4-BE49-F238E27FC236}">
                  <a16:creationId xmlns:a16="http://schemas.microsoft.com/office/drawing/2014/main" id="{C04C6E0B-838E-4B10-91CA-29C498382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277444" y="6038724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7" name="Freeform 53">
              <a:extLst>
                <a:ext uri="{FF2B5EF4-FFF2-40B4-BE49-F238E27FC236}">
                  <a16:creationId xmlns:a16="http://schemas.microsoft.com/office/drawing/2014/main" id="{15D6CFEB-4FC5-45C3-8BDF-95EAD1EDF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71034" y="603546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Freeform 54">
              <a:extLst>
                <a:ext uri="{FF2B5EF4-FFF2-40B4-BE49-F238E27FC236}">
                  <a16:creationId xmlns:a16="http://schemas.microsoft.com/office/drawing/2014/main" id="{EA8E01BA-7055-4707-906A-F08E2E253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094009" y="6011795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Freeform 55">
              <a:extLst>
                <a:ext uri="{FF2B5EF4-FFF2-40B4-BE49-F238E27FC236}">
                  <a16:creationId xmlns:a16="http://schemas.microsoft.com/office/drawing/2014/main" id="{CDA2DE76-0D5E-4F6F-95E7-508B725F8A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64556" y="604198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Freeform 56">
              <a:extLst>
                <a:ext uri="{FF2B5EF4-FFF2-40B4-BE49-F238E27FC236}">
                  <a16:creationId xmlns:a16="http://schemas.microsoft.com/office/drawing/2014/main" id="{669578C5-3D06-4B77-A897-A014B441B5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92340" y="5985586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Freeform 57">
              <a:extLst>
                <a:ext uri="{FF2B5EF4-FFF2-40B4-BE49-F238E27FC236}">
                  <a16:creationId xmlns:a16="http://schemas.microsoft.com/office/drawing/2014/main" id="{85AA3005-AAD0-4587-B352-ECD937D61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037697" y="6020771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Freeform 59">
              <a:extLst>
                <a:ext uri="{FF2B5EF4-FFF2-40B4-BE49-F238E27FC236}">
                  <a16:creationId xmlns:a16="http://schemas.microsoft.com/office/drawing/2014/main" id="{B4E9730F-E8B1-4F7C-BA99-3B3016F10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473186" y="605207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Freeform 60">
              <a:extLst>
                <a:ext uri="{FF2B5EF4-FFF2-40B4-BE49-F238E27FC236}">
                  <a16:creationId xmlns:a16="http://schemas.microsoft.com/office/drawing/2014/main" id="{A8922D05-C325-4918-84E6-1C62AD7BE0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825017" y="600281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Freeform 61">
              <a:extLst>
                <a:ext uri="{FF2B5EF4-FFF2-40B4-BE49-F238E27FC236}">
                  <a16:creationId xmlns:a16="http://schemas.microsoft.com/office/drawing/2014/main" id="{38DD42E8-8604-45E3-99FE-72D479AF2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72460" y="595712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Freeform 5">
              <a:extLst>
                <a:ext uri="{FF2B5EF4-FFF2-40B4-BE49-F238E27FC236}">
                  <a16:creationId xmlns:a16="http://schemas.microsoft.com/office/drawing/2014/main" id="{2E946C70-11C9-4C85-BE3B-1149117F3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08414" y="6286792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Freeform 6">
              <a:extLst>
                <a:ext uri="{FF2B5EF4-FFF2-40B4-BE49-F238E27FC236}">
                  <a16:creationId xmlns:a16="http://schemas.microsoft.com/office/drawing/2014/main" id="{48F637C4-CFB7-4421-9DAB-6730244B2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634353" y="62661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7" name="Freeform 7">
              <a:extLst>
                <a:ext uri="{FF2B5EF4-FFF2-40B4-BE49-F238E27FC236}">
                  <a16:creationId xmlns:a16="http://schemas.microsoft.com/office/drawing/2014/main" id="{6E137FD9-DCB4-4E5A-960B-350C3627E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77783" y="6246129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Freeform 8">
              <a:extLst>
                <a:ext uri="{FF2B5EF4-FFF2-40B4-BE49-F238E27FC236}">
                  <a16:creationId xmlns:a16="http://schemas.microsoft.com/office/drawing/2014/main" id="{9DCD8437-9BFD-44B4-AAC8-75388190F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82245" y="624294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Freeform 9">
              <a:extLst>
                <a:ext uri="{FF2B5EF4-FFF2-40B4-BE49-F238E27FC236}">
                  <a16:creationId xmlns:a16="http://schemas.microsoft.com/office/drawing/2014/main" id="{C9EEBF9B-D5F1-4EE3-A46A-A5A5E396A4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268040" y="628219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0" name="Freeform 11">
              <a:extLst>
                <a:ext uri="{FF2B5EF4-FFF2-40B4-BE49-F238E27FC236}">
                  <a16:creationId xmlns:a16="http://schemas.microsoft.com/office/drawing/2014/main" id="{3A77B17D-E4D2-444B-8D75-F0171A3E85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510851" y="6246285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1" name="Freeform 12">
              <a:extLst>
                <a:ext uri="{FF2B5EF4-FFF2-40B4-BE49-F238E27FC236}">
                  <a16:creationId xmlns:a16="http://schemas.microsoft.com/office/drawing/2014/main" id="{5FDB9442-6054-49E2-948E-D30AD9E09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28371" y="6264238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Freeform 13">
              <a:extLst>
                <a:ext uri="{FF2B5EF4-FFF2-40B4-BE49-F238E27FC236}">
                  <a16:creationId xmlns:a16="http://schemas.microsoft.com/office/drawing/2014/main" id="{3E1DF8B7-7CB2-4181-8525-4EE2D5D9E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56011" y="630164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Freeform 14">
              <a:extLst>
                <a:ext uri="{FF2B5EF4-FFF2-40B4-BE49-F238E27FC236}">
                  <a16:creationId xmlns:a16="http://schemas.microsoft.com/office/drawing/2014/main" id="{4B3B2382-7947-4BAF-BF2F-830393F8E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333279" y="626710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Freeform 16">
              <a:extLst>
                <a:ext uri="{FF2B5EF4-FFF2-40B4-BE49-F238E27FC236}">
                  <a16:creationId xmlns:a16="http://schemas.microsoft.com/office/drawing/2014/main" id="{AC95E7F5-BA75-4053-AC8F-81ACC4262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773156" y="62397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Freeform 17">
              <a:extLst>
                <a:ext uri="{FF2B5EF4-FFF2-40B4-BE49-F238E27FC236}">
                  <a16:creationId xmlns:a16="http://schemas.microsoft.com/office/drawing/2014/main" id="{8D431126-FDB6-42AF-BC9E-58E4C417BA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98709" y="6264239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Freeform 21">
              <a:extLst>
                <a:ext uri="{FF2B5EF4-FFF2-40B4-BE49-F238E27FC236}">
                  <a16:creationId xmlns:a16="http://schemas.microsoft.com/office/drawing/2014/main" id="{4AA2BE9B-BD88-4958-B98E-7363A0FD5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47787" y="62185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Freeform 25">
              <a:extLst>
                <a:ext uri="{FF2B5EF4-FFF2-40B4-BE49-F238E27FC236}">
                  <a16:creationId xmlns:a16="http://schemas.microsoft.com/office/drawing/2014/main" id="{BA18EADE-8501-4251-ADCD-EB02B73DF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90115" y="6200589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Freeform 29">
              <a:extLst>
                <a:ext uri="{FF2B5EF4-FFF2-40B4-BE49-F238E27FC236}">
                  <a16:creationId xmlns:a16="http://schemas.microsoft.com/office/drawing/2014/main" id="{D1886B2F-FFB5-4032-A012-EAE8464DDA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11181" y="6179372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Freeform 31">
              <a:extLst>
                <a:ext uri="{FF2B5EF4-FFF2-40B4-BE49-F238E27FC236}">
                  <a16:creationId xmlns:a16="http://schemas.microsoft.com/office/drawing/2014/main" id="{65048464-3972-4F85-858C-BD0D6CC8A6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3201" y="6241343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Freeform 32">
              <a:extLst>
                <a:ext uri="{FF2B5EF4-FFF2-40B4-BE49-F238E27FC236}">
                  <a16:creationId xmlns:a16="http://schemas.microsoft.com/office/drawing/2014/main" id="{9B136B45-B116-4EA4-802D-0D9EC238C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06775" y="597944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Freeform 33">
              <a:extLst>
                <a:ext uri="{FF2B5EF4-FFF2-40B4-BE49-F238E27FC236}">
                  <a16:creationId xmlns:a16="http://schemas.microsoft.com/office/drawing/2014/main" id="{F7DA7C34-DDA0-41AB-A47F-E981F63E2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27423" y="602840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" name="Freeform 34">
              <a:extLst>
                <a:ext uri="{FF2B5EF4-FFF2-40B4-BE49-F238E27FC236}">
                  <a16:creationId xmlns:a16="http://schemas.microsoft.com/office/drawing/2014/main" id="{BB16C09B-E126-49FC-B0C4-2CB43FA038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34031" y="6019431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3" name="Freeform 35">
              <a:extLst>
                <a:ext uri="{FF2B5EF4-FFF2-40B4-BE49-F238E27FC236}">
                  <a16:creationId xmlns:a16="http://schemas.microsoft.com/office/drawing/2014/main" id="{A12A7CBF-E4C8-4085-88C3-03102FE46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24491" y="601290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4" name="Freeform 36">
              <a:extLst>
                <a:ext uri="{FF2B5EF4-FFF2-40B4-BE49-F238E27FC236}">
                  <a16:creationId xmlns:a16="http://schemas.microsoft.com/office/drawing/2014/main" id="{55CA9A4D-ABE6-426B-B7F0-F5B933349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57884" y="598271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5" name="Freeform 37">
              <a:extLst>
                <a:ext uri="{FF2B5EF4-FFF2-40B4-BE49-F238E27FC236}">
                  <a16:creationId xmlns:a16="http://schemas.microsoft.com/office/drawing/2014/main" id="{8A4F3A5B-B199-4716-ADF4-5E33A7C0D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49584" y="5970470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6" name="Freeform 38">
              <a:extLst>
                <a:ext uri="{FF2B5EF4-FFF2-40B4-BE49-F238E27FC236}">
                  <a16:creationId xmlns:a16="http://schemas.microsoft.com/office/drawing/2014/main" id="{5846F32E-5DDD-4AF4-BE1C-5F1A3FF10D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29398" y="601045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7" name="Freeform 39">
              <a:extLst>
                <a:ext uri="{FF2B5EF4-FFF2-40B4-BE49-F238E27FC236}">
                  <a16:creationId xmlns:a16="http://schemas.microsoft.com/office/drawing/2014/main" id="{AFE38B2F-69BC-4661-84A3-EA04CDC3FE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580384" y="5998215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8" name="Freeform 40">
              <a:extLst>
                <a:ext uri="{FF2B5EF4-FFF2-40B4-BE49-F238E27FC236}">
                  <a16:creationId xmlns:a16="http://schemas.microsoft.com/office/drawing/2014/main" id="{5CA6F12C-4208-48A6-B7B0-DD18CB399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21911" y="599495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9" name="Freeform 41">
              <a:extLst>
                <a:ext uri="{FF2B5EF4-FFF2-40B4-BE49-F238E27FC236}">
                  <a16:creationId xmlns:a16="http://schemas.microsoft.com/office/drawing/2014/main" id="{0F08EA53-C6C6-49F1-B8DA-E20FFD6078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8116" y="599495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0" name="Freeform 42">
              <a:extLst>
                <a:ext uri="{FF2B5EF4-FFF2-40B4-BE49-F238E27FC236}">
                  <a16:creationId xmlns:a16="http://schemas.microsoft.com/office/drawing/2014/main" id="{6B6EA655-7497-4604-92DF-43CE7322E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0716" y="5973734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" name="Freeform 44">
              <a:extLst>
                <a:ext uri="{FF2B5EF4-FFF2-40B4-BE49-F238E27FC236}">
                  <a16:creationId xmlns:a16="http://schemas.microsoft.com/office/drawing/2014/main" id="{082FFE9A-67C2-471A-AF37-ED9C238DB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639354" y="597699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2" name="Freeform 45">
              <a:extLst>
                <a:ext uri="{FF2B5EF4-FFF2-40B4-BE49-F238E27FC236}">
                  <a16:creationId xmlns:a16="http://schemas.microsoft.com/office/drawing/2014/main" id="{B0FD6176-7431-446D-91DB-56644A93C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906" y="5952517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3" name="Freeform 46">
              <a:extLst>
                <a:ext uri="{FF2B5EF4-FFF2-40B4-BE49-F238E27FC236}">
                  <a16:creationId xmlns:a16="http://schemas.microsoft.com/office/drawing/2014/main" id="{A46603FA-6405-410B-AD8A-3D75BE7A85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895937" y="6000664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" name="Freeform 47">
              <a:extLst>
                <a:ext uri="{FF2B5EF4-FFF2-40B4-BE49-F238E27FC236}">
                  <a16:creationId xmlns:a16="http://schemas.microsoft.com/office/drawing/2014/main" id="{6BE439BF-AE87-4F53-9DC9-72414AD1F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865326" y="5973733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5" name="Freeform 48">
              <a:extLst>
                <a:ext uri="{FF2B5EF4-FFF2-40B4-BE49-F238E27FC236}">
                  <a16:creationId xmlns:a16="http://schemas.microsoft.com/office/drawing/2014/main" id="{55C88911-7FE8-4196-8D02-DAB1B62D9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115444" y="599274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6" name="Freeform 49">
              <a:extLst>
                <a:ext uri="{FF2B5EF4-FFF2-40B4-BE49-F238E27FC236}">
                  <a16:creationId xmlns:a16="http://schemas.microsoft.com/office/drawing/2014/main" id="{BAD26C77-660F-4C9C-9A98-234048198B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5687" y="5955781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7" name="Freeform 8">
              <a:extLst>
                <a:ext uri="{FF2B5EF4-FFF2-40B4-BE49-F238E27FC236}">
                  <a16:creationId xmlns:a16="http://schemas.microsoft.com/office/drawing/2014/main" id="{507A2021-3F23-43FC-AB0D-130B5759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83670" y="601943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8" name="Freeform 106">
              <a:extLst>
                <a:ext uri="{FF2B5EF4-FFF2-40B4-BE49-F238E27FC236}">
                  <a16:creationId xmlns:a16="http://schemas.microsoft.com/office/drawing/2014/main" id="{CB855C11-52EB-43D9-8831-1A26FCE12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451" y="620454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9" name="Freeform 19">
              <a:extLst>
                <a:ext uri="{FF2B5EF4-FFF2-40B4-BE49-F238E27FC236}">
                  <a16:creationId xmlns:a16="http://schemas.microsoft.com/office/drawing/2014/main" id="{1A6AD416-1A17-49A9-8301-8C0A5A78CA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397390" y="6351960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0" name="Freeform 20">
              <a:extLst>
                <a:ext uri="{FF2B5EF4-FFF2-40B4-BE49-F238E27FC236}">
                  <a16:creationId xmlns:a16="http://schemas.microsoft.com/office/drawing/2014/main" id="{F03687D9-14CC-461B-B4B5-907E10B6A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40401" y="635615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1" name="Freeform 26">
              <a:extLst>
                <a:ext uri="{FF2B5EF4-FFF2-40B4-BE49-F238E27FC236}">
                  <a16:creationId xmlns:a16="http://schemas.microsoft.com/office/drawing/2014/main" id="{FCC639BE-A7F9-46A2-955A-3ACA45455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49121" y="6351959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2" name="Freeform 27">
              <a:extLst>
                <a:ext uri="{FF2B5EF4-FFF2-40B4-BE49-F238E27FC236}">
                  <a16:creationId xmlns:a16="http://schemas.microsoft.com/office/drawing/2014/main" id="{B3FED40E-A961-4D78-947A-5AC1BD510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625300" y="6342577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" name="Freeform 28">
              <a:extLst>
                <a:ext uri="{FF2B5EF4-FFF2-40B4-BE49-F238E27FC236}">
                  <a16:creationId xmlns:a16="http://schemas.microsoft.com/office/drawing/2014/main" id="{1445BCDF-9E07-46AD-A6B5-5BEFA223C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851300" y="63519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4" name="Freeform 55">
              <a:extLst>
                <a:ext uri="{FF2B5EF4-FFF2-40B4-BE49-F238E27FC236}">
                  <a16:creationId xmlns:a16="http://schemas.microsoft.com/office/drawing/2014/main" id="{23324DC7-93D9-451A-9ABF-1B4D92BF2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988188" y="608391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5" name="Freeform 56">
              <a:extLst>
                <a:ext uri="{FF2B5EF4-FFF2-40B4-BE49-F238E27FC236}">
                  <a16:creationId xmlns:a16="http://schemas.microsoft.com/office/drawing/2014/main" id="{003474BA-A947-4598-96BB-BAACE2411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080360" y="604597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6" name="Freeform 57">
              <a:extLst>
                <a:ext uri="{FF2B5EF4-FFF2-40B4-BE49-F238E27FC236}">
                  <a16:creationId xmlns:a16="http://schemas.microsoft.com/office/drawing/2014/main" id="{04426A72-0FD0-478F-AAC5-B49E14253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725717" y="608115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7" name="Freeform 60">
              <a:extLst>
                <a:ext uri="{FF2B5EF4-FFF2-40B4-BE49-F238E27FC236}">
                  <a16:creationId xmlns:a16="http://schemas.microsoft.com/office/drawing/2014/main" id="{17260BB0-9DCA-4927-89A5-1314AD40E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513037" y="606320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8" name="Freeform 61">
              <a:extLst>
                <a:ext uri="{FF2B5EF4-FFF2-40B4-BE49-F238E27FC236}">
                  <a16:creationId xmlns:a16="http://schemas.microsoft.com/office/drawing/2014/main" id="{F459656F-63AC-4FC7-8D12-282B9B0C4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60480" y="6017506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9" name="Freeform 5">
              <a:extLst>
                <a:ext uri="{FF2B5EF4-FFF2-40B4-BE49-F238E27FC236}">
                  <a16:creationId xmlns:a16="http://schemas.microsoft.com/office/drawing/2014/main" id="{5C345A48-BE33-4B10-AF97-207DC7E2C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96434" y="6347177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0" name="Freeform 6">
              <a:extLst>
                <a:ext uri="{FF2B5EF4-FFF2-40B4-BE49-F238E27FC236}">
                  <a16:creationId xmlns:a16="http://schemas.microsoft.com/office/drawing/2014/main" id="{65503F74-3A89-46DD-AD4D-9BB164E25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310592" y="63458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1" name="Freeform 7">
              <a:extLst>
                <a:ext uri="{FF2B5EF4-FFF2-40B4-BE49-F238E27FC236}">
                  <a16:creationId xmlns:a16="http://schemas.microsoft.com/office/drawing/2014/main" id="{5D8D4A6C-9C30-46E6-953F-8FFE24534F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65803" y="6306514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2" name="Freeform 8">
              <a:extLst>
                <a:ext uri="{FF2B5EF4-FFF2-40B4-BE49-F238E27FC236}">
                  <a16:creationId xmlns:a16="http://schemas.microsoft.com/office/drawing/2014/main" id="{844B12AB-BDBA-412B-8127-0671AB6BF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0714" y="633931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" name="Freeform 9">
              <a:extLst>
                <a:ext uri="{FF2B5EF4-FFF2-40B4-BE49-F238E27FC236}">
                  <a16:creationId xmlns:a16="http://schemas.microsoft.com/office/drawing/2014/main" id="{84AE8FA4-8AC5-4D0E-9FF8-B6F6D961F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956060" y="6342577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4" name="Freeform 11">
              <a:extLst>
                <a:ext uri="{FF2B5EF4-FFF2-40B4-BE49-F238E27FC236}">
                  <a16:creationId xmlns:a16="http://schemas.microsoft.com/office/drawing/2014/main" id="{462515DF-512D-49E0-B5FE-637D9E352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198871" y="6306670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5" name="Freeform 12">
              <a:extLst>
                <a:ext uri="{FF2B5EF4-FFF2-40B4-BE49-F238E27FC236}">
                  <a16:creationId xmlns:a16="http://schemas.microsoft.com/office/drawing/2014/main" id="{342CB8A0-096D-4A9F-B962-294DB670B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716391" y="6324623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6" name="Freeform 13">
              <a:extLst>
                <a:ext uri="{FF2B5EF4-FFF2-40B4-BE49-F238E27FC236}">
                  <a16:creationId xmlns:a16="http://schemas.microsoft.com/office/drawing/2014/main" id="{6870353D-6B96-4946-8BB5-015BF6E6E2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44031" y="636203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7" name="Freeform 14">
              <a:extLst>
                <a:ext uri="{FF2B5EF4-FFF2-40B4-BE49-F238E27FC236}">
                  <a16:creationId xmlns:a16="http://schemas.microsoft.com/office/drawing/2014/main" id="{20249E38-6114-4065-8836-941D6C55D5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70859" y="631809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8" name="Freeform 16">
              <a:extLst>
                <a:ext uri="{FF2B5EF4-FFF2-40B4-BE49-F238E27FC236}">
                  <a16:creationId xmlns:a16="http://schemas.microsoft.com/office/drawing/2014/main" id="{BDA5073D-3C1B-4779-8DEF-FD9CD5308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461176" y="6300142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9" name="Freeform 17">
              <a:extLst>
                <a:ext uri="{FF2B5EF4-FFF2-40B4-BE49-F238E27FC236}">
                  <a16:creationId xmlns:a16="http://schemas.microsoft.com/office/drawing/2014/main" id="{79505220-ED85-46B5-A218-0991FA5794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39205" y="634135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0" name="Freeform 21">
              <a:extLst>
                <a:ext uri="{FF2B5EF4-FFF2-40B4-BE49-F238E27FC236}">
                  <a16:creationId xmlns:a16="http://schemas.microsoft.com/office/drawing/2014/main" id="{A8513416-DF87-4A83-8026-AF40654BA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30057" y="6318096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1" name="Freeform 25">
              <a:extLst>
                <a:ext uri="{FF2B5EF4-FFF2-40B4-BE49-F238E27FC236}">
                  <a16:creationId xmlns:a16="http://schemas.microsoft.com/office/drawing/2014/main" id="{AF0489C4-7984-4A49-9D02-ACE2DD3EC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30591" y="630912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2" name="Freeform 29">
              <a:extLst>
                <a:ext uri="{FF2B5EF4-FFF2-40B4-BE49-F238E27FC236}">
                  <a16:creationId xmlns:a16="http://schemas.microsoft.com/office/drawing/2014/main" id="{3DB0DE7C-BF6D-4059-94C4-FD4D6E7BA9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497041" y="6299934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3" name="Freeform 31">
              <a:extLst>
                <a:ext uri="{FF2B5EF4-FFF2-40B4-BE49-F238E27FC236}">
                  <a16:creationId xmlns:a16="http://schemas.microsoft.com/office/drawing/2014/main" id="{5B58E23E-6D06-4F24-B6F8-98AE632C2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207517" y="6336989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4" name="Freeform 32">
              <a:extLst>
                <a:ext uri="{FF2B5EF4-FFF2-40B4-BE49-F238E27FC236}">
                  <a16:creationId xmlns:a16="http://schemas.microsoft.com/office/drawing/2014/main" id="{7D87D95A-4B48-4140-BB5C-9A33AACBF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94795" y="6039831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5" name="Freeform 33">
              <a:extLst>
                <a:ext uri="{FF2B5EF4-FFF2-40B4-BE49-F238E27FC236}">
                  <a16:creationId xmlns:a16="http://schemas.microsoft.com/office/drawing/2014/main" id="{6D78BEA4-B995-4BEC-A3B4-C580D646A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15443" y="60887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6" name="Freeform 34">
              <a:extLst>
                <a:ext uri="{FF2B5EF4-FFF2-40B4-BE49-F238E27FC236}">
                  <a16:creationId xmlns:a16="http://schemas.microsoft.com/office/drawing/2014/main" id="{C075F1AC-7155-4487-8B7A-0C74E2C65D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22051" y="607981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7" name="Freeform 35">
              <a:extLst>
                <a:ext uri="{FF2B5EF4-FFF2-40B4-BE49-F238E27FC236}">
                  <a16:creationId xmlns:a16="http://schemas.microsoft.com/office/drawing/2014/main" id="{2923812A-0930-464A-B863-8232CDF9B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06684" y="6076799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8" name="Freeform 36">
              <a:extLst>
                <a:ext uri="{FF2B5EF4-FFF2-40B4-BE49-F238E27FC236}">
                  <a16:creationId xmlns:a16="http://schemas.microsoft.com/office/drawing/2014/main" id="{5B22D5AF-1F95-4943-ADBD-50BF0DDC9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345904" y="60430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9" name="Freeform 37">
              <a:extLst>
                <a:ext uri="{FF2B5EF4-FFF2-40B4-BE49-F238E27FC236}">
                  <a16:creationId xmlns:a16="http://schemas.microsoft.com/office/drawing/2014/main" id="{09709304-5160-4325-BE4E-F970450FA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37604" y="6030855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0" name="Freeform 38">
              <a:extLst>
                <a:ext uri="{FF2B5EF4-FFF2-40B4-BE49-F238E27FC236}">
                  <a16:creationId xmlns:a16="http://schemas.microsoft.com/office/drawing/2014/main" id="{6086BD94-D139-4DEE-9FB6-849360DAB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517418" y="6070840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1" name="Freeform 39">
              <a:extLst>
                <a:ext uri="{FF2B5EF4-FFF2-40B4-BE49-F238E27FC236}">
                  <a16:creationId xmlns:a16="http://schemas.microsoft.com/office/drawing/2014/main" id="{84B8A4B1-C709-4864-851E-6A76DE4E5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68404" y="6058600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2" name="Freeform 40">
              <a:extLst>
                <a:ext uri="{FF2B5EF4-FFF2-40B4-BE49-F238E27FC236}">
                  <a16:creationId xmlns:a16="http://schemas.microsoft.com/office/drawing/2014/main" id="{51183B3E-65BA-45BB-9238-E5553DA7E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09931" y="605533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3" name="Freeform 41">
              <a:extLst>
                <a:ext uri="{FF2B5EF4-FFF2-40B4-BE49-F238E27FC236}">
                  <a16:creationId xmlns:a16="http://schemas.microsoft.com/office/drawing/2014/main" id="{B456CBC6-D8DB-4226-8743-8355D0C1E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126136" y="6055335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4" name="Freeform 42">
              <a:extLst>
                <a:ext uri="{FF2B5EF4-FFF2-40B4-BE49-F238E27FC236}">
                  <a16:creationId xmlns:a16="http://schemas.microsoft.com/office/drawing/2014/main" id="{2A43AE63-9201-415C-A88E-C52685BF9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98736" y="60341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" name="Freeform 44">
              <a:extLst>
                <a:ext uri="{FF2B5EF4-FFF2-40B4-BE49-F238E27FC236}">
                  <a16:creationId xmlns:a16="http://schemas.microsoft.com/office/drawing/2014/main" id="{0BB8C75E-6B9A-4E95-85CF-ACD2D2AD2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327374" y="603738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6" name="Freeform 45">
              <a:extLst>
                <a:ext uri="{FF2B5EF4-FFF2-40B4-BE49-F238E27FC236}">
                  <a16:creationId xmlns:a16="http://schemas.microsoft.com/office/drawing/2014/main" id="{F593E6EC-FB46-40CB-825C-C1305B1FB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55926" y="6012902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7" name="Freeform 46">
              <a:extLst>
                <a:ext uri="{FF2B5EF4-FFF2-40B4-BE49-F238E27FC236}">
                  <a16:creationId xmlns:a16="http://schemas.microsoft.com/office/drawing/2014/main" id="{517F36F0-8630-4831-9057-6CA9B217B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83957" y="606104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8" name="Freeform 47">
              <a:extLst>
                <a:ext uri="{FF2B5EF4-FFF2-40B4-BE49-F238E27FC236}">
                  <a16:creationId xmlns:a16="http://schemas.microsoft.com/office/drawing/2014/main" id="{9614B5E6-3CE1-465E-8381-646179E1B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553346" y="6034118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9" name="Freeform 48">
              <a:extLst>
                <a:ext uri="{FF2B5EF4-FFF2-40B4-BE49-F238E27FC236}">
                  <a16:creationId xmlns:a16="http://schemas.microsoft.com/office/drawing/2014/main" id="{5A40C31A-16AE-42C0-AC3B-52DCA2F5A2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804575" y="6052072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0" name="Freeform 49">
              <a:extLst>
                <a:ext uri="{FF2B5EF4-FFF2-40B4-BE49-F238E27FC236}">
                  <a16:creationId xmlns:a16="http://schemas.microsoft.com/office/drawing/2014/main" id="{CE95CDB5-B8FA-431B-B9BE-7791AD92C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03707" y="6016166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1941DB6E-BD0A-4C79-B32F-4CBAF6002F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3572" y="-3594"/>
            <a:ext cx="4777606" cy="68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71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2E702296-C979-4148-99DB-E5913F81F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3767" y="5029029"/>
            <a:ext cx="8384620" cy="13578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/>
              <a:t>Natálie </a:t>
            </a:r>
            <a:r>
              <a:rPr lang="en-US" sz="3600"/>
              <a:t>Ležáková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>
                <a:latin typeface="Avenir Next LT Pro"/>
                <a:cs typeface="Aldhabi"/>
              </a:rPr>
              <a:t>V </a:t>
            </a:r>
            <a:r>
              <a:rPr lang="en-US" sz="3600" err="1">
                <a:latin typeface="Avenir Next LT Pro"/>
                <a:cs typeface="Aldhabi"/>
              </a:rPr>
              <a:t>ohrožení</a:t>
            </a:r>
            <a:endParaRPr lang="en-US" sz="3600">
              <a:latin typeface="Avenir Next LT Pro"/>
              <a:cs typeface="Aldhabi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F366D10-0F9D-4554-9F47-3DF894626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74" y="-1"/>
            <a:ext cx="12205536" cy="45103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6678EEE-8DC8-46AD-877E-633791FC91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6810" y="567931"/>
            <a:ext cx="5015854" cy="3362111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42E70E3E-EC5E-48F6-ACDD-6BB07B4B5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432" y="4180641"/>
            <a:ext cx="12157773" cy="494218"/>
            <a:chOff x="18956" y="5952517"/>
            <a:chExt cx="12157773" cy="494218"/>
          </a:xfrm>
          <a:solidFill>
            <a:schemeClr val="bg2">
              <a:lumMod val="90000"/>
            </a:schemeClr>
          </a:solidFill>
        </p:grpSpPr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7AB76231-EB91-49BC-961B-05E6C4FC6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37219" y="635615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Freeform 15">
              <a:extLst>
                <a:ext uri="{FF2B5EF4-FFF2-40B4-BE49-F238E27FC236}">
                  <a16:creationId xmlns:a16="http://schemas.microsoft.com/office/drawing/2014/main" id="{C16678EA-9D9A-4241-9BE7-886FC91AF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39192" y="6359421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9AA39337-7F20-45F0-82B4-0DAF73C90C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384660" y="6368396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Freeform 22">
              <a:extLst>
                <a:ext uri="{FF2B5EF4-FFF2-40B4-BE49-F238E27FC236}">
                  <a16:creationId xmlns:a16="http://schemas.microsoft.com/office/drawing/2014/main" id="{D825557B-4360-4A22-B550-C73FAEA42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653573" y="630801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id="{AE3AC115-23B8-4ADF-BD00-111731FA9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956" y="595659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Freeform 19">
              <a:extLst>
                <a:ext uri="{FF2B5EF4-FFF2-40B4-BE49-F238E27FC236}">
                  <a16:creationId xmlns:a16="http://schemas.microsoft.com/office/drawing/2014/main" id="{4A7BA73A-3A1F-443C-8442-7B08E532F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709370" y="629157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Freeform 20">
              <a:extLst>
                <a:ext uri="{FF2B5EF4-FFF2-40B4-BE49-F238E27FC236}">
                  <a16:creationId xmlns:a16="http://schemas.microsoft.com/office/drawing/2014/main" id="{D0A98562-F56E-4B75-89D0-C74651057E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52381" y="6295774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Freeform 23">
              <a:extLst>
                <a:ext uri="{FF2B5EF4-FFF2-40B4-BE49-F238E27FC236}">
                  <a16:creationId xmlns:a16="http://schemas.microsoft.com/office/drawing/2014/main" id="{5B224CCA-F0A8-47D5-B0DB-D8B3BDA7C4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883090" y="6322699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Freeform 26">
              <a:extLst>
                <a:ext uri="{FF2B5EF4-FFF2-40B4-BE49-F238E27FC236}">
                  <a16:creationId xmlns:a16="http://schemas.microsoft.com/office/drawing/2014/main" id="{88BB3714-BFBB-4349-A2B0-FF6BF3A84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04559" y="6308010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Freeform 27">
              <a:extLst>
                <a:ext uri="{FF2B5EF4-FFF2-40B4-BE49-F238E27FC236}">
                  <a16:creationId xmlns:a16="http://schemas.microsoft.com/office/drawing/2014/main" id="{694E0F9A-A0E1-425C-A434-90DEFCFFC8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937280" y="6282192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" name="Freeform 28">
              <a:extLst>
                <a:ext uri="{FF2B5EF4-FFF2-40B4-BE49-F238E27FC236}">
                  <a16:creationId xmlns:a16="http://schemas.microsoft.com/office/drawing/2014/main" id="{2927EDA3-329B-4561-BEF3-EC7E28BD0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194538" y="62900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Freeform 30">
              <a:extLst>
                <a:ext uri="{FF2B5EF4-FFF2-40B4-BE49-F238E27FC236}">
                  <a16:creationId xmlns:a16="http://schemas.microsoft.com/office/drawing/2014/main" id="{3D206610-FAD7-4D7D-9F5E-FBB3109DC6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42191" y="6338204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Freeform 43">
              <a:extLst>
                <a:ext uri="{FF2B5EF4-FFF2-40B4-BE49-F238E27FC236}">
                  <a16:creationId xmlns:a16="http://schemas.microsoft.com/office/drawing/2014/main" id="{024F09BC-D657-4F94-8B43-8D52812E9F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902106" y="6043523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Freeform 51">
              <a:extLst>
                <a:ext uri="{FF2B5EF4-FFF2-40B4-BE49-F238E27FC236}">
                  <a16:creationId xmlns:a16="http://schemas.microsoft.com/office/drawing/2014/main" id="{C48A921D-17C6-46E4-B8C2-65E35E059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10297" y="6035458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7" name="Freeform 52">
              <a:extLst>
                <a:ext uri="{FF2B5EF4-FFF2-40B4-BE49-F238E27FC236}">
                  <a16:creationId xmlns:a16="http://schemas.microsoft.com/office/drawing/2014/main" id="{0253005A-69EF-4A3F-B0A7-49062CC85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277444" y="6038724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Freeform 53">
              <a:extLst>
                <a:ext uri="{FF2B5EF4-FFF2-40B4-BE49-F238E27FC236}">
                  <a16:creationId xmlns:a16="http://schemas.microsoft.com/office/drawing/2014/main" id="{75524BCD-E3F9-4EBA-B571-0FCC8EDA7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71034" y="603546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Freeform 54">
              <a:extLst>
                <a:ext uri="{FF2B5EF4-FFF2-40B4-BE49-F238E27FC236}">
                  <a16:creationId xmlns:a16="http://schemas.microsoft.com/office/drawing/2014/main" id="{2044E798-135D-486C-BD8D-B7EC4C87AE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094009" y="6011795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Freeform 55">
              <a:extLst>
                <a:ext uri="{FF2B5EF4-FFF2-40B4-BE49-F238E27FC236}">
                  <a16:creationId xmlns:a16="http://schemas.microsoft.com/office/drawing/2014/main" id="{22A48943-16B1-4A8D-9DD1-591B464D3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64556" y="604198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Freeform 56">
              <a:extLst>
                <a:ext uri="{FF2B5EF4-FFF2-40B4-BE49-F238E27FC236}">
                  <a16:creationId xmlns:a16="http://schemas.microsoft.com/office/drawing/2014/main" id="{40D4470A-142F-48FA-B8DE-FDD145660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92340" y="5985586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Freeform 57">
              <a:extLst>
                <a:ext uri="{FF2B5EF4-FFF2-40B4-BE49-F238E27FC236}">
                  <a16:creationId xmlns:a16="http://schemas.microsoft.com/office/drawing/2014/main" id="{ED7F6763-E107-4E97-BFE0-F2CBE1914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037697" y="6020771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Freeform 59">
              <a:extLst>
                <a:ext uri="{FF2B5EF4-FFF2-40B4-BE49-F238E27FC236}">
                  <a16:creationId xmlns:a16="http://schemas.microsoft.com/office/drawing/2014/main" id="{42D02099-F131-4D1F-8A9C-9CBC3C84A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473186" y="605207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Freeform 60">
              <a:extLst>
                <a:ext uri="{FF2B5EF4-FFF2-40B4-BE49-F238E27FC236}">
                  <a16:creationId xmlns:a16="http://schemas.microsoft.com/office/drawing/2014/main" id="{BD0EB42B-E6D8-4EDC-BEC6-C0AD73154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825017" y="600281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Freeform 61">
              <a:extLst>
                <a:ext uri="{FF2B5EF4-FFF2-40B4-BE49-F238E27FC236}">
                  <a16:creationId xmlns:a16="http://schemas.microsoft.com/office/drawing/2014/main" id="{569029EB-7E15-4656-8346-8580653A4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72460" y="595712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Freeform 5">
              <a:extLst>
                <a:ext uri="{FF2B5EF4-FFF2-40B4-BE49-F238E27FC236}">
                  <a16:creationId xmlns:a16="http://schemas.microsoft.com/office/drawing/2014/main" id="{47E535C8-8821-458F-92A4-85E3B6F7B6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08414" y="6286792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7" name="Freeform 6">
              <a:extLst>
                <a:ext uri="{FF2B5EF4-FFF2-40B4-BE49-F238E27FC236}">
                  <a16:creationId xmlns:a16="http://schemas.microsoft.com/office/drawing/2014/main" id="{D7AE614D-9BAA-40A2-A622-9854AA63A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634353" y="62661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Freeform 7">
              <a:extLst>
                <a:ext uri="{FF2B5EF4-FFF2-40B4-BE49-F238E27FC236}">
                  <a16:creationId xmlns:a16="http://schemas.microsoft.com/office/drawing/2014/main" id="{37924B2F-3362-441A-8519-AB1CF0EE5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77783" y="6246129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Freeform 8">
              <a:extLst>
                <a:ext uri="{FF2B5EF4-FFF2-40B4-BE49-F238E27FC236}">
                  <a16:creationId xmlns:a16="http://schemas.microsoft.com/office/drawing/2014/main" id="{74E63A9F-93C3-412A-B70C-35DD141FB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82245" y="624294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0" name="Freeform 9">
              <a:extLst>
                <a:ext uri="{FF2B5EF4-FFF2-40B4-BE49-F238E27FC236}">
                  <a16:creationId xmlns:a16="http://schemas.microsoft.com/office/drawing/2014/main" id="{880377AA-1310-4E57-9F17-C19225189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268040" y="628219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EA75DC4E-E3AA-4D91-ACFC-0CBAA19B4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510851" y="6246285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Freeform 12">
              <a:extLst>
                <a:ext uri="{FF2B5EF4-FFF2-40B4-BE49-F238E27FC236}">
                  <a16:creationId xmlns:a16="http://schemas.microsoft.com/office/drawing/2014/main" id="{94BC2F6D-7478-441B-B526-294424F82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28371" y="6264238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Freeform 13">
              <a:extLst>
                <a:ext uri="{FF2B5EF4-FFF2-40B4-BE49-F238E27FC236}">
                  <a16:creationId xmlns:a16="http://schemas.microsoft.com/office/drawing/2014/main" id="{E42DA59A-3565-43A3-9921-F754018ED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56011" y="630164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Freeform 14">
              <a:extLst>
                <a:ext uri="{FF2B5EF4-FFF2-40B4-BE49-F238E27FC236}">
                  <a16:creationId xmlns:a16="http://schemas.microsoft.com/office/drawing/2014/main" id="{CB6692CE-7795-4251-9A16-E900911E8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333279" y="626710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Freeform 16">
              <a:extLst>
                <a:ext uri="{FF2B5EF4-FFF2-40B4-BE49-F238E27FC236}">
                  <a16:creationId xmlns:a16="http://schemas.microsoft.com/office/drawing/2014/main" id="{87C1A111-F2D0-4FC1-98D8-4FC6155619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773156" y="62397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Freeform 17">
              <a:extLst>
                <a:ext uri="{FF2B5EF4-FFF2-40B4-BE49-F238E27FC236}">
                  <a16:creationId xmlns:a16="http://schemas.microsoft.com/office/drawing/2014/main" id="{2A5EBC97-B34F-4B18-96B3-0EEDAF0E5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98709" y="6264239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Freeform 21">
              <a:extLst>
                <a:ext uri="{FF2B5EF4-FFF2-40B4-BE49-F238E27FC236}">
                  <a16:creationId xmlns:a16="http://schemas.microsoft.com/office/drawing/2014/main" id="{F96DD7AC-6D07-401C-A34C-3327BBF1F0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47787" y="62185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Freeform 25">
              <a:extLst>
                <a:ext uri="{FF2B5EF4-FFF2-40B4-BE49-F238E27FC236}">
                  <a16:creationId xmlns:a16="http://schemas.microsoft.com/office/drawing/2014/main" id="{4A7FC816-1BDE-4ED4-9673-3384F1301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90115" y="6200589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Freeform 29">
              <a:extLst>
                <a:ext uri="{FF2B5EF4-FFF2-40B4-BE49-F238E27FC236}">
                  <a16:creationId xmlns:a16="http://schemas.microsoft.com/office/drawing/2014/main" id="{F86623EB-1F9E-4212-A9A7-8570CEB75F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11181" y="6179372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Freeform 31">
              <a:extLst>
                <a:ext uri="{FF2B5EF4-FFF2-40B4-BE49-F238E27FC236}">
                  <a16:creationId xmlns:a16="http://schemas.microsoft.com/office/drawing/2014/main" id="{7E405968-4DE1-44F7-8E21-7F7EA27D29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3201" y="6241343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Freeform 32">
              <a:extLst>
                <a:ext uri="{FF2B5EF4-FFF2-40B4-BE49-F238E27FC236}">
                  <a16:creationId xmlns:a16="http://schemas.microsoft.com/office/drawing/2014/main" id="{D7CD900C-F44D-400A-AF74-13103C8C4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06775" y="597944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" name="Freeform 33">
              <a:extLst>
                <a:ext uri="{FF2B5EF4-FFF2-40B4-BE49-F238E27FC236}">
                  <a16:creationId xmlns:a16="http://schemas.microsoft.com/office/drawing/2014/main" id="{A3102694-42B1-4451-A38B-E23243A1F0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27423" y="602840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3" name="Freeform 34">
              <a:extLst>
                <a:ext uri="{FF2B5EF4-FFF2-40B4-BE49-F238E27FC236}">
                  <a16:creationId xmlns:a16="http://schemas.microsoft.com/office/drawing/2014/main" id="{5ABB32E6-498A-45DE-AF9B-FD1BB1B7D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34031" y="6019431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4" name="Freeform 35">
              <a:extLst>
                <a:ext uri="{FF2B5EF4-FFF2-40B4-BE49-F238E27FC236}">
                  <a16:creationId xmlns:a16="http://schemas.microsoft.com/office/drawing/2014/main" id="{ECFAD196-1D58-4996-A6A6-8F36FF803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24491" y="601290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5" name="Freeform 36">
              <a:extLst>
                <a:ext uri="{FF2B5EF4-FFF2-40B4-BE49-F238E27FC236}">
                  <a16:creationId xmlns:a16="http://schemas.microsoft.com/office/drawing/2014/main" id="{90447B00-9E38-4A9F-A067-96062B59E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57884" y="598271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6" name="Freeform 37">
              <a:extLst>
                <a:ext uri="{FF2B5EF4-FFF2-40B4-BE49-F238E27FC236}">
                  <a16:creationId xmlns:a16="http://schemas.microsoft.com/office/drawing/2014/main" id="{A2D6D0BD-4961-46E2-848C-697E0EF45B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49584" y="5970470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7" name="Freeform 38">
              <a:extLst>
                <a:ext uri="{FF2B5EF4-FFF2-40B4-BE49-F238E27FC236}">
                  <a16:creationId xmlns:a16="http://schemas.microsoft.com/office/drawing/2014/main" id="{25CD0350-FC29-46AB-86B0-92C4441017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29398" y="601045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8" name="Freeform 39">
              <a:extLst>
                <a:ext uri="{FF2B5EF4-FFF2-40B4-BE49-F238E27FC236}">
                  <a16:creationId xmlns:a16="http://schemas.microsoft.com/office/drawing/2014/main" id="{8A256DB8-ED54-4A76-81E8-EC843616A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580384" y="5998215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9" name="Freeform 40">
              <a:extLst>
                <a:ext uri="{FF2B5EF4-FFF2-40B4-BE49-F238E27FC236}">
                  <a16:creationId xmlns:a16="http://schemas.microsoft.com/office/drawing/2014/main" id="{F49709EB-5C4F-4375-9D7A-8106FCCADD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21911" y="599495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0" name="Freeform 41">
              <a:extLst>
                <a:ext uri="{FF2B5EF4-FFF2-40B4-BE49-F238E27FC236}">
                  <a16:creationId xmlns:a16="http://schemas.microsoft.com/office/drawing/2014/main" id="{EB0A8E9F-CFCB-433E-A64E-87219CB28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8116" y="599495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" name="Freeform 42">
              <a:extLst>
                <a:ext uri="{FF2B5EF4-FFF2-40B4-BE49-F238E27FC236}">
                  <a16:creationId xmlns:a16="http://schemas.microsoft.com/office/drawing/2014/main" id="{52ACEFC3-4E49-493E-A748-04CF8D825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0716" y="5973734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2" name="Freeform 44">
              <a:extLst>
                <a:ext uri="{FF2B5EF4-FFF2-40B4-BE49-F238E27FC236}">
                  <a16:creationId xmlns:a16="http://schemas.microsoft.com/office/drawing/2014/main" id="{3CE00AB0-54B8-4C71-B0AA-5C1B2164B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639354" y="597699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3" name="Freeform 45">
              <a:extLst>
                <a:ext uri="{FF2B5EF4-FFF2-40B4-BE49-F238E27FC236}">
                  <a16:creationId xmlns:a16="http://schemas.microsoft.com/office/drawing/2014/main" id="{A09C986D-D23C-4FF3-A76D-71C3DEC050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906" y="5952517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" name="Freeform 46">
              <a:extLst>
                <a:ext uri="{FF2B5EF4-FFF2-40B4-BE49-F238E27FC236}">
                  <a16:creationId xmlns:a16="http://schemas.microsoft.com/office/drawing/2014/main" id="{D1B3DC51-091F-49C4-AF0A-86441DC92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895937" y="6000664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5" name="Freeform 47">
              <a:extLst>
                <a:ext uri="{FF2B5EF4-FFF2-40B4-BE49-F238E27FC236}">
                  <a16:creationId xmlns:a16="http://schemas.microsoft.com/office/drawing/2014/main" id="{0CF1AE91-FA61-4A4B-BE4D-94E7A4255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865326" y="5973733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6" name="Freeform 48">
              <a:extLst>
                <a:ext uri="{FF2B5EF4-FFF2-40B4-BE49-F238E27FC236}">
                  <a16:creationId xmlns:a16="http://schemas.microsoft.com/office/drawing/2014/main" id="{B1A6E9FB-53E5-4F21-A33F-44672FEB2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115444" y="599274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7" name="Freeform 49">
              <a:extLst>
                <a:ext uri="{FF2B5EF4-FFF2-40B4-BE49-F238E27FC236}">
                  <a16:creationId xmlns:a16="http://schemas.microsoft.com/office/drawing/2014/main" id="{6085DB7A-A814-43E6-A8CF-44C233A81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5687" y="5955781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8" name="Freeform 8">
              <a:extLst>
                <a:ext uri="{FF2B5EF4-FFF2-40B4-BE49-F238E27FC236}">
                  <a16:creationId xmlns:a16="http://schemas.microsoft.com/office/drawing/2014/main" id="{F6B263DD-90BB-48E2-8387-A32B12122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83670" y="601943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9" name="Freeform 106">
              <a:extLst>
                <a:ext uri="{FF2B5EF4-FFF2-40B4-BE49-F238E27FC236}">
                  <a16:creationId xmlns:a16="http://schemas.microsoft.com/office/drawing/2014/main" id="{48181605-4DF0-46FC-B8C4-38D08C7BD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451" y="620454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0" name="Freeform 19">
              <a:extLst>
                <a:ext uri="{FF2B5EF4-FFF2-40B4-BE49-F238E27FC236}">
                  <a16:creationId xmlns:a16="http://schemas.microsoft.com/office/drawing/2014/main" id="{2C48BAF1-3796-4F09-A7FA-58F813081E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397390" y="6351960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1" name="Freeform 20">
              <a:extLst>
                <a:ext uri="{FF2B5EF4-FFF2-40B4-BE49-F238E27FC236}">
                  <a16:creationId xmlns:a16="http://schemas.microsoft.com/office/drawing/2014/main" id="{E0693C3E-8095-4F10-981E-15F878870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40401" y="635615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2" name="Freeform 26">
              <a:extLst>
                <a:ext uri="{FF2B5EF4-FFF2-40B4-BE49-F238E27FC236}">
                  <a16:creationId xmlns:a16="http://schemas.microsoft.com/office/drawing/2014/main" id="{CF74C7C9-D075-49A6-B67C-8CF0D4CF5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49121" y="6351959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" name="Freeform 27">
              <a:extLst>
                <a:ext uri="{FF2B5EF4-FFF2-40B4-BE49-F238E27FC236}">
                  <a16:creationId xmlns:a16="http://schemas.microsoft.com/office/drawing/2014/main" id="{8FF269FD-D834-47C8-B81D-B118908B01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625300" y="6342577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4" name="Freeform 28">
              <a:extLst>
                <a:ext uri="{FF2B5EF4-FFF2-40B4-BE49-F238E27FC236}">
                  <a16:creationId xmlns:a16="http://schemas.microsoft.com/office/drawing/2014/main" id="{03EDE370-EE67-430A-9F35-44EDC821D0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851300" y="63519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5" name="Freeform 55">
              <a:extLst>
                <a:ext uri="{FF2B5EF4-FFF2-40B4-BE49-F238E27FC236}">
                  <a16:creationId xmlns:a16="http://schemas.microsoft.com/office/drawing/2014/main" id="{2636D6D3-CECA-4704-A8CB-C9D30531E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988188" y="608391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6" name="Freeform 56">
              <a:extLst>
                <a:ext uri="{FF2B5EF4-FFF2-40B4-BE49-F238E27FC236}">
                  <a16:creationId xmlns:a16="http://schemas.microsoft.com/office/drawing/2014/main" id="{C9FAB655-5B1B-4DE8-9C6F-2F7D6B3E9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080360" y="604597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7" name="Freeform 57">
              <a:extLst>
                <a:ext uri="{FF2B5EF4-FFF2-40B4-BE49-F238E27FC236}">
                  <a16:creationId xmlns:a16="http://schemas.microsoft.com/office/drawing/2014/main" id="{753F660B-7986-4AAB-B546-5FE3A721C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725717" y="608115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8" name="Freeform 60">
              <a:extLst>
                <a:ext uri="{FF2B5EF4-FFF2-40B4-BE49-F238E27FC236}">
                  <a16:creationId xmlns:a16="http://schemas.microsoft.com/office/drawing/2014/main" id="{D144A59C-D689-4826-8FF3-11955D0D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513037" y="606320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9" name="Freeform 61">
              <a:extLst>
                <a:ext uri="{FF2B5EF4-FFF2-40B4-BE49-F238E27FC236}">
                  <a16:creationId xmlns:a16="http://schemas.microsoft.com/office/drawing/2014/main" id="{731D0735-53D9-417C-8FD5-18DC203D35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60480" y="6017506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0" name="Freeform 5">
              <a:extLst>
                <a:ext uri="{FF2B5EF4-FFF2-40B4-BE49-F238E27FC236}">
                  <a16:creationId xmlns:a16="http://schemas.microsoft.com/office/drawing/2014/main" id="{A8C9CB51-8F2B-4BD9-A377-66A75039E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96434" y="6347177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1" name="Freeform 6">
              <a:extLst>
                <a:ext uri="{FF2B5EF4-FFF2-40B4-BE49-F238E27FC236}">
                  <a16:creationId xmlns:a16="http://schemas.microsoft.com/office/drawing/2014/main" id="{F2B67BEB-5CF1-4857-AFA2-198AB081A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310592" y="63458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2" name="Freeform 7">
              <a:extLst>
                <a:ext uri="{FF2B5EF4-FFF2-40B4-BE49-F238E27FC236}">
                  <a16:creationId xmlns:a16="http://schemas.microsoft.com/office/drawing/2014/main" id="{346B9C37-8763-421D-9ECB-8478994BB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65803" y="6306514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" name="Freeform 8">
              <a:extLst>
                <a:ext uri="{FF2B5EF4-FFF2-40B4-BE49-F238E27FC236}">
                  <a16:creationId xmlns:a16="http://schemas.microsoft.com/office/drawing/2014/main" id="{226BDFA7-F102-4092-A9E7-3E81F77FF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0714" y="633931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4" name="Freeform 9">
              <a:extLst>
                <a:ext uri="{FF2B5EF4-FFF2-40B4-BE49-F238E27FC236}">
                  <a16:creationId xmlns:a16="http://schemas.microsoft.com/office/drawing/2014/main" id="{637C5911-730B-44EE-A524-147B026836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956060" y="6342577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5" name="Freeform 11">
              <a:extLst>
                <a:ext uri="{FF2B5EF4-FFF2-40B4-BE49-F238E27FC236}">
                  <a16:creationId xmlns:a16="http://schemas.microsoft.com/office/drawing/2014/main" id="{583E288F-CBF0-4AFD-8D5E-38562266CD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198871" y="6306670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6" name="Freeform 12">
              <a:extLst>
                <a:ext uri="{FF2B5EF4-FFF2-40B4-BE49-F238E27FC236}">
                  <a16:creationId xmlns:a16="http://schemas.microsoft.com/office/drawing/2014/main" id="{BA75DEC9-EF45-48CD-959B-0CA1D11D6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716391" y="6324623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7" name="Freeform 13">
              <a:extLst>
                <a:ext uri="{FF2B5EF4-FFF2-40B4-BE49-F238E27FC236}">
                  <a16:creationId xmlns:a16="http://schemas.microsoft.com/office/drawing/2014/main" id="{245736FF-09D8-469F-B81C-77DB760BD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44031" y="636203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8" name="Freeform 14">
              <a:extLst>
                <a:ext uri="{FF2B5EF4-FFF2-40B4-BE49-F238E27FC236}">
                  <a16:creationId xmlns:a16="http://schemas.microsoft.com/office/drawing/2014/main" id="{259F528C-2A06-41C2-8F35-628B0865B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70859" y="631809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9" name="Freeform 16">
              <a:extLst>
                <a:ext uri="{FF2B5EF4-FFF2-40B4-BE49-F238E27FC236}">
                  <a16:creationId xmlns:a16="http://schemas.microsoft.com/office/drawing/2014/main" id="{BC65A5FD-2D89-4790-9A1B-B6058A6B7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461176" y="6300142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0" name="Freeform 17">
              <a:extLst>
                <a:ext uri="{FF2B5EF4-FFF2-40B4-BE49-F238E27FC236}">
                  <a16:creationId xmlns:a16="http://schemas.microsoft.com/office/drawing/2014/main" id="{176C4015-542B-47F6-98F2-EF4BC06AA9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39205" y="634135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1" name="Freeform 21">
              <a:extLst>
                <a:ext uri="{FF2B5EF4-FFF2-40B4-BE49-F238E27FC236}">
                  <a16:creationId xmlns:a16="http://schemas.microsoft.com/office/drawing/2014/main" id="{04202E66-292F-4403-9992-8A3B112BFC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30057" y="6318096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2" name="Freeform 25">
              <a:extLst>
                <a:ext uri="{FF2B5EF4-FFF2-40B4-BE49-F238E27FC236}">
                  <a16:creationId xmlns:a16="http://schemas.microsoft.com/office/drawing/2014/main" id="{E94266D0-53C2-4268-9D3C-10D902C48E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30591" y="630912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3" name="Freeform 29">
              <a:extLst>
                <a:ext uri="{FF2B5EF4-FFF2-40B4-BE49-F238E27FC236}">
                  <a16:creationId xmlns:a16="http://schemas.microsoft.com/office/drawing/2014/main" id="{1B7D98C6-842D-4C40-B936-445652627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497041" y="6299934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4" name="Freeform 31">
              <a:extLst>
                <a:ext uri="{FF2B5EF4-FFF2-40B4-BE49-F238E27FC236}">
                  <a16:creationId xmlns:a16="http://schemas.microsoft.com/office/drawing/2014/main" id="{504CF4F3-F4DF-4925-AF8B-9AD7EC7941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207517" y="6336989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5" name="Freeform 32">
              <a:extLst>
                <a:ext uri="{FF2B5EF4-FFF2-40B4-BE49-F238E27FC236}">
                  <a16:creationId xmlns:a16="http://schemas.microsoft.com/office/drawing/2014/main" id="{F90C86FC-973E-4DB0-9FD1-AB3D6FA09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94795" y="6039831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6" name="Freeform 33">
              <a:extLst>
                <a:ext uri="{FF2B5EF4-FFF2-40B4-BE49-F238E27FC236}">
                  <a16:creationId xmlns:a16="http://schemas.microsoft.com/office/drawing/2014/main" id="{035B29D2-2C1B-4714-ADA9-F7704B16C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15443" y="60887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7" name="Freeform 34">
              <a:extLst>
                <a:ext uri="{FF2B5EF4-FFF2-40B4-BE49-F238E27FC236}">
                  <a16:creationId xmlns:a16="http://schemas.microsoft.com/office/drawing/2014/main" id="{553B25D0-BD21-4E1D-B4AD-C4455D3FC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22051" y="607981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8" name="Freeform 35">
              <a:extLst>
                <a:ext uri="{FF2B5EF4-FFF2-40B4-BE49-F238E27FC236}">
                  <a16:creationId xmlns:a16="http://schemas.microsoft.com/office/drawing/2014/main" id="{54475EF7-3BD3-4BCD-9FB6-8CF99D9F2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06684" y="6076799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9" name="Freeform 36">
              <a:extLst>
                <a:ext uri="{FF2B5EF4-FFF2-40B4-BE49-F238E27FC236}">
                  <a16:creationId xmlns:a16="http://schemas.microsoft.com/office/drawing/2014/main" id="{348C1969-251E-433D-8427-F6AB01FE0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345904" y="60430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0" name="Freeform 37">
              <a:extLst>
                <a:ext uri="{FF2B5EF4-FFF2-40B4-BE49-F238E27FC236}">
                  <a16:creationId xmlns:a16="http://schemas.microsoft.com/office/drawing/2014/main" id="{B8594662-400C-4EA9-A171-5F5683627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37604" y="6030855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1" name="Freeform 38">
              <a:extLst>
                <a:ext uri="{FF2B5EF4-FFF2-40B4-BE49-F238E27FC236}">
                  <a16:creationId xmlns:a16="http://schemas.microsoft.com/office/drawing/2014/main" id="{3503E9B3-C939-419A-96F2-CC3B146B4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517418" y="6070840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2" name="Freeform 39">
              <a:extLst>
                <a:ext uri="{FF2B5EF4-FFF2-40B4-BE49-F238E27FC236}">
                  <a16:creationId xmlns:a16="http://schemas.microsoft.com/office/drawing/2014/main" id="{CC303B3A-6DE2-4F19-B364-01DF939E0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68404" y="6058600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3" name="Freeform 40">
              <a:extLst>
                <a:ext uri="{FF2B5EF4-FFF2-40B4-BE49-F238E27FC236}">
                  <a16:creationId xmlns:a16="http://schemas.microsoft.com/office/drawing/2014/main" id="{50CA7B62-E2B3-4D0E-A62C-3C7A96D84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09931" y="605533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4" name="Freeform 41">
              <a:extLst>
                <a:ext uri="{FF2B5EF4-FFF2-40B4-BE49-F238E27FC236}">
                  <a16:creationId xmlns:a16="http://schemas.microsoft.com/office/drawing/2014/main" id="{A220066C-247B-4449-9843-90FADF50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126136" y="6055335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" name="Freeform 42">
              <a:extLst>
                <a:ext uri="{FF2B5EF4-FFF2-40B4-BE49-F238E27FC236}">
                  <a16:creationId xmlns:a16="http://schemas.microsoft.com/office/drawing/2014/main" id="{109DE0CC-8D5E-471A-AADA-3D3A53781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98736" y="60341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6" name="Freeform 44">
              <a:extLst>
                <a:ext uri="{FF2B5EF4-FFF2-40B4-BE49-F238E27FC236}">
                  <a16:creationId xmlns:a16="http://schemas.microsoft.com/office/drawing/2014/main" id="{0629BD31-5D2B-46C4-B17D-E9E9E082A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327374" y="603738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7" name="Freeform 45">
              <a:extLst>
                <a:ext uri="{FF2B5EF4-FFF2-40B4-BE49-F238E27FC236}">
                  <a16:creationId xmlns:a16="http://schemas.microsoft.com/office/drawing/2014/main" id="{4835BCC4-3F09-42F8-BAAB-8147C674A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55926" y="6012902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8" name="Freeform 46">
              <a:extLst>
                <a:ext uri="{FF2B5EF4-FFF2-40B4-BE49-F238E27FC236}">
                  <a16:creationId xmlns:a16="http://schemas.microsoft.com/office/drawing/2014/main" id="{90E47CE6-15D8-4D06-91AA-0249A0F0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83957" y="606104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9" name="Freeform 47">
              <a:extLst>
                <a:ext uri="{FF2B5EF4-FFF2-40B4-BE49-F238E27FC236}">
                  <a16:creationId xmlns:a16="http://schemas.microsoft.com/office/drawing/2014/main" id="{4245658F-06EE-4A48-AB28-2B72E9445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553346" y="6034118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0" name="Freeform 48">
              <a:extLst>
                <a:ext uri="{FF2B5EF4-FFF2-40B4-BE49-F238E27FC236}">
                  <a16:creationId xmlns:a16="http://schemas.microsoft.com/office/drawing/2014/main" id="{0DD0D3AA-B9C7-4CDA-8DD6-776C027617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804575" y="6052072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1" name="Freeform 49">
              <a:extLst>
                <a:ext uri="{FF2B5EF4-FFF2-40B4-BE49-F238E27FC236}">
                  <a16:creationId xmlns:a16="http://schemas.microsoft.com/office/drawing/2014/main" id="{8DF5C33B-21C2-4C14-AAB0-ECEED7510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03707" y="6016166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927A0B14-EF81-4D31-AFB5-3DB6C299F0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9207" y="567931"/>
            <a:ext cx="3453265" cy="513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26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040" y="880512"/>
            <a:ext cx="4773663" cy="3306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dirty="0"/>
              <a:t>Veronika </a:t>
            </a:r>
            <a:r>
              <a:rPr lang="en-US" sz="3800"/>
              <a:t>Janoušková</a:t>
            </a:r>
            <a:br>
              <a:rPr lang="en-US" sz="3800" dirty="0"/>
            </a:br>
            <a:r>
              <a:rPr lang="en-US" sz="3800">
                <a:latin typeface="Avenir Next LT Pro"/>
              </a:rPr>
              <a:t>Bezmoc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CB9C70C-9B50-4D83-B8B9-1A0FFA2CB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52693" y="20697"/>
            <a:ext cx="1862695" cy="6816606"/>
            <a:chOff x="9952693" y="20697"/>
            <a:chExt cx="1862695" cy="6816606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E1E57A5-A4F5-41D5-9E12-FA9144457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674062" y="20697"/>
              <a:ext cx="1141326" cy="6816606"/>
              <a:chOff x="5889776" y="13394"/>
              <a:chExt cx="1141326" cy="6816606"/>
            </a:xfrm>
          </p:grpSpPr>
          <p:sp>
            <p:nvSpPr>
              <p:cNvPr id="158" name="Freeform 8">
                <a:extLst>
                  <a:ext uri="{FF2B5EF4-FFF2-40B4-BE49-F238E27FC236}">
                    <a16:creationId xmlns:a16="http://schemas.microsoft.com/office/drawing/2014/main" id="{ADBCFAC3-B2EB-4241-B9C9-AC317FCE77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8443" y="671857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10">
                <a:extLst>
                  <a:ext uri="{FF2B5EF4-FFF2-40B4-BE49-F238E27FC236}">
                    <a16:creationId xmlns:a16="http://schemas.microsoft.com/office/drawing/2014/main" id="{86F38B84-C3BC-48A8-9EEF-3077223C40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5468" y="152241"/>
                <a:ext cx="138242" cy="88130"/>
              </a:xfrm>
              <a:custGeom>
                <a:avLst/>
                <a:gdLst>
                  <a:gd name="T0" fmla="*/ 22 w 42"/>
                  <a:gd name="T1" fmla="*/ 0 h 29"/>
                  <a:gd name="T2" fmla="*/ 14 w 42"/>
                  <a:gd name="T3" fmla="*/ 25 h 29"/>
                  <a:gd name="T4" fmla="*/ 22 w 42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9">
                    <a:moveTo>
                      <a:pt x="22" y="0"/>
                    </a:moveTo>
                    <a:cubicBezTo>
                      <a:pt x="42" y="7"/>
                      <a:pt x="28" y="29"/>
                      <a:pt x="14" y="25"/>
                    </a:cubicBezTo>
                    <a:cubicBezTo>
                      <a:pt x="0" y="18"/>
                      <a:pt x="8" y="1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15">
                <a:extLst>
                  <a:ext uri="{FF2B5EF4-FFF2-40B4-BE49-F238E27FC236}">
                    <a16:creationId xmlns:a16="http://schemas.microsoft.com/office/drawing/2014/main" id="{E288352D-6F27-4727-9241-658737B623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9398" y="666438"/>
                <a:ext cx="121406" cy="72626"/>
              </a:xfrm>
              <a:custGeom>
                <a:avLst/>
                <a:gdLst>
                  <a:gd name="T0" fmla="*/ 16 w 37"/>
                  <a:gd name="T1" fmla="*/ 0 h 24"/>
                  <a:gd name="T2" fmla="*/ 11 w 37"/>
                  <a:gd name="T3" fmla="*/ 24 h 24"/>
                  <a:gd name="T4" fmla="*/ 16 w 37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4">
                    <a:moveTo>
                      <a:pt x="16" y="0"/>
                    </a:moveTo>
                    <a:cubicBezTo>
                      <a:pt x="37" y="6"/>
                      <a:pt x="30" y="20"/>
                      <a:pt x="11" y="24"/>
                    </a:cubicBezTo>
                    <a:cubicBezTo>
                      <a:pt x="0" y="17"/>
                      <a:pt x="5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18">
                <a:extLst>
                  <a:ext uri="{FF2B5EF4-FFF2-40B4-BE49-F238E27FC236}">
                    <a16:creationId xmlns:a16="http://schemas.microsoft.com/office/drawing/2014/main" id="{6AC265CB-8E11-45EF-8A58-9FCB96E0D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2812" y="409695"/>
                <a:ext cx="138242" cy="78339"/>
              </a:xfrm>
              <a:custGeom>
                <a:avLst/>
                <a:gdLst>
                  <a:gd name="T0" fmla="*/ 6 w 42"/>
                  <a:gd name="T1" fmla="*/ 6 h 26"/>
                  <a:gd name="T2" fmla="*/ 21 w 42"/>
                  <a:gd name="T3" fmla="*/ 26 h 26"/>
                  <a:gd name="T4" fmla="*/ 6 w 42"/>
                  <a:gd name="T5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6">
                    <a:moveTo>
                      <a:pt x="6" y="6"/>
                    </a:moveTo>
                    <a:cubicBezTo>
                      <a:pt x="25" y="0"/>
                      <a:pt x="42" y="17"/>
                      <a:pt x="21" y="26"/>
                    </a:cubicBezTo>
                    <a:cubicBezTo>
                      <a:pt x="9" y="26"/>
                      <a:pt x="0" y="16"/>
                      <a:pt x="6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19">
                <a:extLst>
                  <a:ext uri="{FF2B5EF4-FFF2-40B4-BE49-F238E27FC236}">
                    <a16:creationId xmlns:a16="http://schemas.microsoft.com/office/drawing/2014/main" id="{DABD6D60-E6DC-4EFB-B755-7954BBAB80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2730" y="2096571"/>
                <a:ext cx="124951" cy="69362"/>
              </a:xfrm>
              <a:custGeom>
                <a:avLst/>
                <a:gdLst>
                  <a:gd name="T0" fmla="*/ 16 w 38"/>
                  <a:gd name="T1" fmla="*/ 0 h 23"/>
                  <a:gd name="T2" fmla="*/ 10 w 38"/>
                  <a:gd name="T3" fmla="*/ 23 h 23"/>
                  <a:gd name="T4" fmla="*/ 1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16" y="0"/>
                    </a:moveTo>
                    <a:cubicBezTo>
                      <a:pt x="38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20">
                <a:extLst>
                  <a:ext uri="{FF2B5EF4-FFF2-40B4-BE49-F238E27FC236}">
                    <a16:creationId xmlns:a16="http://schemas.microsoft.com/office/drawing/2014/main" id="{CF6F209B-B481-49BF-87A6-6201C22D8D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97493" y="2294129"/>
                <a:ext cx="128495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22">
                <a:extLst>
                  <a:ext uri="{FF2B5EF4-FFF2-40B4-BE49-F238E27FC236}">
                    <a16:creationId xmlns:a16="http://schemas.microsoft.com/office/drawing/2014/main" id="{F1FA7743-5F0C-45CC-8886-3340214982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6832" y="1123972"/>
                <a:ext cx="150648" cy="99554"/>
              </a:xfrm>
              <a:custGeom>
                <a:avLst/>
                <a:gdLst>
                  <a:gd name="T0" fmla="*/ 26 w 46"/>
                  <a:gd name="T1" fmla="*/ 0 h 33"/>
                  <a:gd name="T2" fmla="*/ 38 w 46"/>
                  <a:gd name="T3" fmla="*/ 22 h 33"/>
                  <a:gd name="T4" fmla="*/ 26 w 46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33">
                    <a:moveTo>
                      <a:pt x="26" y="0"/>
                    </a:moveTo>
                    <a:cubicBezTo>
                      <a:pt x="29" y="0"/>
                      <a:pt x="46" y="16"/>
                      <a:pt x="38" y="22"/>
                    </a:cubicBezTo>
                    <a:cubicBezTo>
                      <a:pt x="16" y="33"/>
                      <a:pt x="0" y="5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23">
                <a:extLst>
                  <a:ext uri="{FF2B5EF4-FFF2-40B4-BE49-F238E27FC236}">
                    <a16:creationId xmlns:a16="http://schemas.microsoft.com/office/drawing/2014/main" id="{916D9D0F-5354-4875-9938-6387BFAEA3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0519" y="911406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8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10"/>
                      <a:pt x="28" y="27"/>
                      <a:pt x="8" y="20"/>
                    </a:cubicBezTo>
                    <a:cubicBezTo>
                      <a:pt x="0" y="8"/>
                      <a:pt x="7" y="2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26">
                <a:extLst>
                  <a:ext uri="{FF2B5EF4-FFF2-40B4-BE49-F238E27FC236}">
                    <a16:creationId xmlns:a16="http://schemas.microsoft.com/office/drawing/2014/main" id="{0E294183-C628-4365-B907-E607D3DB12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7743" y="1395113"/>
                <a:ext cx="127608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5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2"/>
                      <a:pt x="36" y="26"/>
                      <a:pt x="20" y="25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27">
                <a:extLst>
                  <a:ext uri="{FF2B5EF4-FFF2-40B4-BE49-F238E27FC236}">
                    <a16:creationId xmlns:a16="http://schemas.microsoft.com/office/drawing/2014/main" id="{86EA8FAD-5BF8-4312-84E8-774BCEBB41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8219" y="1832215"/>
                <a:ext cx="131153" cy="93843"/>
              </a:xfrm>
              <a:custGeom>
                <a:avLst/>
                <a:gdLst>
                  <a:gd name="T0" fmla="*/ 22 w 40"/>
                  <a:gd name="T1" fmla="*/ 0 h 31"/>
                  <a:gd name="T2" fmla="*/ 16 w 40"/>
                  <a:gd name="T3" fmla="*/ 25 h 31"/>
                  <a:gd name="T4" fmla="*/ 22 w 40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1">
                    <a:moveTo>
                      <a:pt x="22" y="0"/>
                    </a:moveTo>
                    <a:cubicBezTo>
                      <a:pt x="39" y="3"/>
                      <a:pt x="40" y="31"/>
                      <a:pt x="16" y="25"/>
                    </a:cubicBezTo>
                    <a:cubicBezTo>
                      <a:pt x="0" y="7"/>
                      <a:pt x="13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28">
                <a:extLst>
                  <a:ext uri="{FF2B5EF4-FFF2-40B4-BE49-F238E27FC236}">
                    <a16:creationId xmlns:a16="http://schemas.microsoft.com/office/drawing/2014/main" id="{3464AF92-0BBD-433C-B88A-B18E00B14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5303" y="1609623"/>
                <a:ext cx="127608" cy="69362"/>
              </a:xfrm>
              <a:custGeom>
                <a:avLst/>
                <a:gdLst>
                  <a:gd name="T0" fmla="*/ 16 w 39"/>
                  <a:gd name="T1" fmla="*/ 0 h 23"/>
                  <a:gd name="T2" fmla="*/ 11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7"/>
                      <a:pt x="31" y="17"/>
                      <a:pt x="11" y="23"/>
                    </a:cubicBezTo>
                    <a:cubicBezTo>
                      <a:pt x="0" y="16"/>
                      <a:pt x="4" y="2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30">
                <a:extLst>
                  <a:ext uri="{FF2B5EF4-FFF2-40B4-BE49-F238E27FC236}">
                    <a16:creationId xmlns:a16="http://schemas.microsoft.com/office/drawing/2014/main" id="{F4CE669E-8A98-4951-BC23-D1A03B0181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0553" y="1152725"/>
                <a:ext cx="9748" cy="5712"/>
              </a:xfrm>
              <a:custGeom>
                <a:avLst/>
                <a:gdLst>
                  <a:gd name="T0" fmla="*/ 1 w 3"/>
                  <a:gd name="T1" fmla="*/ 0 h 2"/>
                  <a:gd name="T2" fmla="*/ 2 w 3"/>
                  <a:gd name="T3" fmla="*/ 2 h 2"/>
                  <a:gd name="T4" fmla="*/ 1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1"/>
                      <a:pt x="3" y="2"/>
                      <a:pt x="2" y="2"/>
                    </a:cubicBezTo>
                    <a:cubicBezTo>
                      <a:pt x="1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43">
                <a:extLst>
                  <a:ext uri="{FF2B5EF4-FFF2-40B4-BE49-F238E27FC236}">
                    <a16:creationId xmlns:a16="http://schemas.microsoft.com/office/drawing/2014/main" id="{5BB7130C-3DF5-4615-BD83-A75F700915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34545" y="860614"/>
                <a:ext cx="143559" cy="75075"/>
              </a:xfrm>
              <a:custGeom>
                <a:avLst/>
                <a:gdLst>
                  <a:gd name="T0" fmla="*/ 28 w 44"/>
                  <a:gd name="T1" fmla="*/ 0 h 25"/>
                  <a:gd name="T2" fmla="*/ 25 w 44"/>
                  <a:gd name="T3" fmla="*/ 25 h 25"/>
                  <a:gd name="T4" fmla="*/ 28 w 44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5">
                    <a:moveTo>
                      <a:pt x="28" y="0"/>
                    </a:moveTo>
                    <a:cubicBezTo>
                      <a:pt x="44" y="2"/>
                      <a:pt x="38" y="22"/>
                      <a:pt x="25" y="25"/>
                    </a:cubicBezTo>
                    <a:cubicBezTo>
                      <a:pt x="0" y="25"/>
                      <a:pt x="9" y="5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51">
                <a:extLst>
                  <a:ext uri="{FF2B5EF4-FFF2-40B4-BE49-F238E27FC236}">
                    <a16:creationId xmlns:a16="http://schemas.microsoft.com/office/drawing/2014/main" id="{EACB7AF9-EA00-4414-8437-3FDDB2E082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7514" y="1015030"/>
                <a:ext cx="115202" cy="90579"/>
              </a:xfrm>
              <a:custGeom>
                <a:avLst/>
                <a:gdLst>
                  <a:gd name="T0" fmla="*/ 19 w 35"/>
                  <a:gd name="T1" fmla="*/ 0 h 30"/>
                  <a:gd name="T2" fmla="*/ 33 w 35"/>
                  <a:gd name="T3" fmla="*/ 15 h 30"/>
                  <a:gd name="T4" fmla="*/ 25 w 35"/>
                  <a:gd name="T5" fmla="*/ 19 h 30"/>
                  <a:gd name="T6" fmla="*/ 19 w 35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0">
                    <a:moveTo>
                      <a:pt x="19" y="0"/>
                    </a:moveTo>
                    <a:cubicBezTo>
                      <a:pt x="26" y="0"/>
                      <a:pt x="35" y="8"/>
                      <a:pt x="33" y="15"/>
                    </a:cubicBezTo>
                    <a:cubicBezTo>
                      <a:pt x="30" y="12"/>
                      <a:pt x="27" y="17"/>
                      <a:pt x="25" y="19"/>
                    </a:cubicBezTo>
                    <a:cubicBezTo>
                      <a:pt x="7" y="30"/>
                      <a:pt x="0" y="5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52">
                <a:extLst>
                  <a:ext uri="{FF2B5EF4-FFF2-40B4-BE49-F238E27FC236}">
                    <a16:creationId xmlns:a16="http://schemas.microsoft.com/office/drawing/2014/main" id="{FC2519C3-3C5A-43C9-9ECF-D097278C18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4519" y="450599"/>
                <a:ext cx="118747" cy="81603"/>
              </a:xfrm>
              <a:custGeom>
                <a:avLst/>
                <a:gdLst>
                  <a:gd name="T0" fmla="*/ 21 w 36"/>
                  <a:gd name="T1" fmla="*/ 0 h 27"/>
                  <a:gd name="T2" fmla="*/ 22 w 36"/>
                  <a:gd name="T3" fmla="*/ 27 h 27"/>
                  <a:gd name="T4" fmla="*/ 21 w 36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21" y="0"/>
                    </a:moveTo>
                    <a:cubicBezTo>
                      <a:pt x="33" y="3"/>
                      <a:pt x="36" y="23"/>
                      <a:pt x="22" y="27"/>
                    </a:cubicBezTo>
                    <a:cubicBezTo>
                      <a:pt x="3" y="25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53">
                <a:extLst>
                  <a:ext uri="{FF2B5EF4-FFF2-40B4-BE49-F238E27FC236}">
                    <a16:creationId xmlns:a16="http://schemas.microsoft.com/office/drawing/2014/main" id="{62D72422-4E61-4321-BD7E-B56CC4B1A8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600" y="1253803"/>
                <a:ext cx="127608" cy="79154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54">
                <a:extLst>
                  <a:ext uri="{FF2B5EF4-FFF2-40B4-BE49-F238E27FC236}">
                    <a16:creationId xmlns:a16="http://schemas.microsoft.com/office/drawing/2014/main" id="{05F207C0-A03D-4E9A-803E-D82A7BA7E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447" y="614227"/>
                <a:ext cx="134697" cy="105266"/>
              </a:xfrm>
              <a:custGeom>
                <a:avLst/>
                <a:gdLst>
                  <a:gd name="T0" fmla="*/ 28 w 41"/>
                  <a:gd name="T1" fmla="*/ 2 h 35"/>
                  <a:gd name="T2" fmla="*/ 40 w 41"/>
                  <a:gd name="T3" fmla="*/ 21 h 35"/>
                  <a:gd name="T4" fmla="*/ 28 w 41"/>
                  <a:gd name="T5" fmla="*/ 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5">
                    <a:moveTo>
                      <a:pt x="28" y="2"/>
                    </a:moveTo>
                    <a:cubicBezTo>
                      <a:pt x="37" y="0"/>
                      <a:pt x="41" y="13"/>
                      <a:pt x="40" y="21"/>
                    </a:cubicBezTo>
                    <a:cubicBezTo>
                      <a:pt x="22" y="35"/>
                      <a:pt x="0" y="10"/>
                      <a:pt x="28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55">
                <a:extLst>
                  <a:ext uri="{FF2B5EF4-FFF2-40B4-BE49-F238E27FC236}">
                    <a16:creationId xmlns:a16="http://schemas.microsoft.com/office/drawing/2014/main" id="{255DAFDD-E023-4FF2-A2A7-6F405C8FCB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460" y="1463404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56">
                <a:extLst>
                  <a:ext uri="{FF2B5EF4-FFF2-40B4-BE49-F238E27FC236}">
                    <a16:creationId xmlns:a16="http://schemas.microsoft.com/office/drawing/2014/main" id="{75169B61-B4D2-4C2A-BF18-EB0AC8DE6A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156" y="2293440"/>
                <a:ext cx="128495" cy="72626"/>
              </a:xfrm>
              <a:custGeom>
                <a:avLst/>
                <a:gdLst>
                  <a:gd name="T0" fmla="*/ 21 w 39"/>
                  <a:gd name="T1" fmla="*/ 0 h 24"/>
                  <a:gd name="T2" fmla="*/ 22 w 39"/>
                  <a:gd name="T3" fmla="*/ 24 h 24"/>
                  <a:gd name="T4" fmla="*/ 21 w 39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4">
                    <a:moveTo>
                      <a:pt x="21" y="0"/>
                    </a:moveTo>
                    <a:cubicBezTo>
                      <a:pt x="37" y="0"/>
                      <a:pt x="39" y="23"/>
                      <a:pt x="22" y="24"/>
                    </a:cubicBezTo>
                    <a:cubicBezTo>
                      <a:pt x="7" y="22"/>
                      <a:pt x="0" y="5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57">
                <a:extLst>
                  <a:ext uri="{FF2B5EF4-FFF2-40B4-BE49-F238E27FC236}">
                    <a16:creationId xmlns:a16="http://schemas.microsoft.com/office/drawing/2014/main" id="{32FBF9CB-F983-4A89-A0D9-37056BB65B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609" y="1673149"/>
                <a:ext cx="140901" cy="93843"/>
              </a:xfrm>
              <a:custGeom>
                <a:avLst/>
                <a:gdLst>
                  <a:gd name="T0" fmla="*/ 27 w 43"/>
                  <a:gd name="T1" fmla="*/ 3 h 31"/>
                  <a:gd name="T2" fmla="*/ 40 w 43"/>
                  <a:gd name="T3" fmla="*/ 23 h 31"/>
                  <a:gd name="T4" fmla="*/ 27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7" y="3"/>
                    </a:moveTo>
                    <a:cubicBezTo>
                      <a:pt x="35" y="0"/>
                      <a:pt x="43" y="17"/>
                      <a:pt x="40" y="23"/>
                    </a:cubicBezTo>
                    <a:cubicBezTo>
                      <a:pt x="21" y="31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59">
                <a:extLst>
                  <a:ext uri="{FF2B5EF4-FFF2-40B4-BE49-F238E27FC236}">
                    <a16:creationId xmlns:a16="http://schemas.microsoft.com/office/drawing/2014/main" id="{F0884E69-5FA6-4C8C-A64C-DBB313AC2C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1059" y="255502"/>
                <a:ext cx="124063" cy="78339"/>
              </a:xfrm>
              <a:custGeom>
                <a:avLst/>
                <a:gdLst>
                  <a:gd name="T0" fmla="*/ 22 w 38"/>
                  <a:gd name="T1" fmla="*/ 0 h 26"/>
                  <a:gd name="T2" fmla="*/ 18 w 38"/>
                  <a:gd name="T3" fmla="*/ 26 h 26"/>
                  <a:gd name="T4" fmla="*/ 22 w 38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6">
                    <a:moveTo>
                      <a:pt x="22" y="0"/>
                    </a:moveTo>
                    <a:cubicBezTo>
                      <a:pt x="38" y="3"/>
                      <a:pt x="33" y="25"/>
                      <a:pt x="18" y="26"/>
                    </a:cubicBezTo>
                    <a:cubicBezTo>
                      <a:pt x="0" y="20"/>
                      <a:pt x="6" y="3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60">
                <a:extLst>
                  <a:ext uri="{FF2B5EF4-FFF2-40B4-BE49-F238E27FC236}">
                    <a16:creationId xmlns:a16="http://schemas.microsoft.com/office/drawing/2014/main" id="{ED1FD4E2-312B-48A6-9F17-2D0BD4CFB3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6290" y="1902943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61">
                <a:extLst>
                  <a:ext uri="{FF2B5EF4-FFF2-40B4-BE49-F238E27FC236}">
                    <a16:creationId xmlns:a16="http://schemas.microsoft.com/office/drawing/2014/main" id="{EA111918-CFCC-4C23-ADF2-ABCC68A7C5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2587" y="2137303"/>
                <a:ext cx="137356" cy="99554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5"/>
                      <a:pt x="16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78">
                <a:extLst>
                  <a:ext uri="{FF2B5EF4-FFF2-40B4-BE49-F238E27FC236}">
                    <a16:creationId xmlns:a16="http://schemas.microsoft.com/office/drawing/2014/main" id="{7E5CA7B2-3753-4B7D-A722-D95342BB8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1825" y="721042"/>
                <a:ext cx="147990" cy="75075"/>
              </a:xfrm>
              <a:custGeom>
                <a:avLst/>
                <a:gdLst>
                  <a:gd name="T0" fmla="*/ 22 w 45"/>
                  <a:gd name="T1" fmla="*/ 0 h 25"/>
                  <a:gd name="T2" fmla="*/ 28 w 45"/>
                  <a:gd name="T3" fmla="*/ 25 h 25"/>
                  <a:gd name="T4" fmla="*/ 22 w 45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5">
                    <a:moveTo>
                      <a:pt x="22" y="0"/>
                    </a:moveTo>
                    <a:cubicBezTo>
                      <a:pt x="32" y="1"/>
                      <a:pt x="45" y="21"/>
                      <a:pt x="28" y="25"/>
                    </a:cubicBezTo>
                    <a:cubicBezTo>
                      <a:pt x="9" y="23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79">
                <a:extLst>
                  <a:ext uri="{FF2B5EF4-FFF2-40B4-BE49-F238E27FC236}">
                    <a16:creationId xmlns:a16="http://schemas.microsoft.com/office/drawing/2014/main" id="{CC9214A9-8EEB-41B0-83FB-80BEBD9652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54197" y="952087"/>
                <a:ext cx="124063" cy="69362"/>
              </a:xfrm>
              <a:custGeom>
                <a:avLst/>
                <a:gdLst>
                  <a:gd name="T0" fmla="*/ 20 w 38"/>
                  <a:gd name="T1" fmla="*/ 0 h 23"/>
                  <a:gd name="T2" fmla="*/ 20 w 38"/>
                  <a:gd name="T3" fmla="*/ 22 h 23"/>
                  <a:gd name="T4" fmla="*/ 20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0" y="0"/>
                    </a:moveTo>
                    <a:cubicBezTo>
                      <a:pt x="37" y="3"/>
                      <a:pt x="38" y="23"/>
                      <a:pt x="20" y="22"/>
                    </a:cubicBezTo>
                    <a:cubicBezTo>
                      <a:pt x="8" y="18"/>
                      <a:pt x="0" y="5"/>
                      <a:pt x="2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80">
                <a:extLst>
                  <a:ext uri="{FF2B5EF4-FFF2-40B4-BE49-F238E27FC236}">
                    <a16:creationId xmlns:a16="http://schemas.microsoft.com/office/drawing/2014/main" id="{33157A90-4AF1-4A40-8125-803407C021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8856" y="1189882"/>
                <a:ext cx="124951" cy="66098"/>
              </a:xfrm>
              <a:custGeom>
                <a:avLst/>
                <a:gdLst>
                  <a:gd name="T0" fmla="*/ 21 w 38"/>
                  <a:gd name="T1" fmla="*/ 0 h 22"/>
                  <a:gd name="T2" fmla="*/ 21 w 38"/>
                  <a:gd name="T3" fmla="*/ 22 h 22"/>
                  <a:gd name="T4" fmla="*/ 21 w 38"/>
                  <a:gd name="T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2">
                    <a:moveTo>
                      <a:pt x="21" y="0"/>
                    </a:moveTo>
                    <a:cubicBezTo>
                      <a:pt x="37" y="2"/>
                      <a:pt x="38" y="20"/>
                      <a:pt x="21" y="22"/>
                    </a:cubicBezTo>
                    <a:cubicBezTo>
                      <a:pt x="9" y="16"/>
                      <a:pt x="0" y="6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81">
                <a:extLst>
                  <a:ext uri="{FF2B5EF4-FFF2-40B4-BE49-F238E27FC236}">
                    <a16:creationId xmlns:a16="http://schemas.microsoft.com/office/drawing/2014/main" id="{32D1FB24-5EA3-488F-913F-B3C1BB0367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1906" y="2202936"/>
                <a:ext cx="140901" cy="90579"/>
              </a:xfrm>
              <a:custGeom>
                <a:avLst/>
                <a:gdLst>
                  <a:gd name="T0" fmla="*/ 27 w 43"/>
                  <a:gd name="T1" fmla="*/ 3 h 30"/>
                  <a:gd name="T2" fmla="*/ 40 w 43"/>
                  <a:gd name="T3" fmla="*/ 22 h 30"/>
                  <a:gd name="T4" fmla="*/ 27 w 43"/>
                  <a:gd name="T5" fmla="*/ 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0">
                    <a:moveTo>
                      <a:pt x="27" y="3"/>
                    </a:moveTo>
                    <a:cubicBezTo>
                      <a:pt x="35" y="0"/>
                      <a:pt x="43" y="16"/>
                      <a:pt x="40" y="22"/>
                    </a:cubicBezTo>
                    <a:cubicBezTo>
                      <a:pt x="21" y="30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82">
                <a:extLst>
                  <a:ext uri="{FF2B5EF4-FFF2-40B4-BE49-F238E27FC236}">
                    <a16:creationId xmlns:a16="http://schemas.microsoft.com/office/drawing/2014/main" id="{58FC3262-B888-4936-87A0-9A494483A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742" y="1980483"/>
                <a:ext cx="128495" cy="69362"/>
              </a:xfrm>
              <a:custGeom>
                <a:avLst/>
                <a:gdLst>
                  <a:gd name="T0" fmla="*/ 16 w 39"/>
                  <a:gd name="T1" fmla="*/ 0 h 23"/>
                  <a:gd name="T2" fmla="*/ 10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83">
                <a:extLst>
                  <a:ext uri="{FF2B5EF4-FFF2-40B4-BE49-F238E27FC236}">
                    <a16:creationId xmlns:a16="http://schemas.microsoft.com/office/drawing/2014/main" id="{127CA728-BAE0-47A3-B0CA-5EB4FD148E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2299" y="1665695"/>
                <a:ext cx="131153" cy="157493"/>
              </a:xfrm>
              <a:custGeom>
                <a:avLst/>
                <a:gdLst>
                  <a:gd name="T0" fmla="*/ 13 w 40"/>
                  <a:gd name="T1" fmla="*/ 7 h 52"/>
                  <a:gd name="T2" fmla="*/ 0 w 40"/>
                  <a:gd name="T3" fmla="*/ 24 h 52"/>
                  <a:gd name="T4" fmla="*/ 13 w 40"/>
                  <a:gd name="T5" fmla="*/ 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52">
                    <a:moveTo>
                      <a:pt x="13" y="7"/>
                    </a:moveTo>
                    <a:cubicBezTo>
                      <a:pt x="40" y="12"/>
                      <a:pt x="18" y="52"/>
                      <a:pt x="0" y="24"/>
                    </a:cubicBezTo>
                    <a:cubicBezTo>
                      <a:pt x="2" y="0"/>
                      <a:pt x="6" y="17"/>
                      <a:pt x="13" y="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84">
                <a:extLst>
                  <a:ext uri="{FF2B5EF4-FFF2-40B4-BE49-F238E27FC236}">
                    <a16:creationId xmlns:a16="http://schemas.microsoft.com/office/drawing/2014/main" id="{0130CB83-550A-45A8-A9AB-0A9E134291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3315" y="516456"/>
                <a:ext cx="131153" cy="88130"/>
              </a:xfrm>
              <a:custGeom>
                <a:avLst/>
                <a:gdLst>
                  <a:gd name="T0" fmla="*/ 18 w 40"/>
                  <a:gd name="T1" fmla="*/ 1 h 29"/>
                  <a:gd name="T2" fmla="*/ 6 w 40"/>
                  <a:gd name="T3" fmla="*/ 20 h 29"/>
                  <a:gd name="T4" fmla="*/ 18 w 40"/>
                  <a:gd name="T5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18" y="1"/>
                    </a:moveTo>
                    <a:cubicBezTo>
                      <a:pt x="40" y="6"/>
                      <a:pt x="25" y="29"/>
                      <a:pt x="6" y="20"/>
                    </a:cubicBezTo>
                    <a:cubicBezTo>
                      <a:pt x="0" y="10"/>
                      <a:pt x="5" y="0"/>
                      <a:pt x="1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86">
                <a:extLst>
                  <a:ext uri="{FF2B5EF4-FFF2-40B4-BE49-F238E27FC236}">
                    <a16:creationId xmlns:a16="http://schemas.microsoft.com/office/drawing/2014/main" id="{CAEE495A-5C27-457A-BD41-20611D5D02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3284" y="170447"/>
                <a:ext cx="131153" cy="112612"/>
              </a:xfrm>
              <a:custGeom>
                <a:avLst/>
                <a:gdLst>
                  <a:gd name="T0" fmla="*/ 22 w 40"/>
                  <a:gd name="T1" fmla="*/ 1 h 37"/>
                  <a:gd name="T2" fmla="*/ 15 w 40"/>
                  <a:gd name="T3" fmla="*/ 23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40" y="3"/>
                      <a:pt x="33" y="37"/>
                      <a:pt x="15" y="23"/>
                    </a:cubicBezTo>
                    <a:cubicBezTo>
                      <a:pt x="0" y="20"/>
                      <a:pt x="7" y="0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89">
                <a:extLst>
                  <a:ext uri="{FF2B5EF4-FFF2-40B4-BE49-F238E27FC236}">
                    <a16:creationId xmlns:a16="http://schemas.microsoft.com/office/drawing/2014/main" id="{BB1F32F7-014F-45A8-844E-56C76D98A7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087" y="1453344"/>
                <a:ext cx="134697" cy="93027"/>
              </a:xfrm>
              <a:custGeom>
                <a:avLst/>
                <a:gdLst>
                  <a:gd name="T0" fmla="*/ 23 w 41"/>
                  <a:gd name="T1" fmla="*/ 0 h 31"/>
                  <a:gd name="T2" fmla="*/ 16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3"/>
                      <a:pt x="41" y="31"/>
                      <a:pt x="16" y="25"/>
                    </a:cubicBezTo>
                    <a:cubicBezTo>
                      <a:pt x="0" y="7"/>
                      <a:pt x="14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90">
                <a:extLst>
                  <a:ext uri="{FF2B5EF4-FFF2-40B4-BE49-F238E27FC236}">
                    <a16:creationId xmlns:a16="http://schemas.microsoft.com/office/drawing/2014/main" id="{0CF27E5B-05B7-44DF-94AE-4365D50B88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65939" y="2076253"/>
                <a:ext cx="2659" cy="8977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2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1" y="0"/>
                      <a:pt x="1" y="3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105">
                <a:extLst>
                  <a:ext uri="{FF2B5EF4-FFF2-40B4-BE49-F238E27FC236}">
                    <a16:creationId xmlns:a16="http://schemas.microsoft.com/office/drawing/2014/main" id="{BEEE0FD8-81BE-4670-A0B1-FD1C191910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79346" y="1981944"/>
                <a:ext cx="140901" cy="93027"/>
              </a:xfrm>
              <a:custGeom>
                <a:avLst/>
                <a:gdLst>
                  <a:gd name="T0" fmla="*/ 26 w 43"/>
                  <a:gd name="T1" fmla="*/ 3 h 31"/>
                  <a:gd name="T2" fmla="*/ 39 w 43"/>
                  <a:gd name="T3" fmla="*/ 23 h 31"/>
                  <a:gd name="T4" fmla="*/ 26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6" y="3"/>
                    </a:moveTo>
                    <a:cubicBezTo>
                      <a:pt x="34" y="0"/>
                      <a:pt x="43" y="17"/>
                      <a:pt x="39" y="23"/>
                    </a:cubicBezTo>
                    <a:cubicBezTo>
                      <a:pt x="20" y="31"/>
                      <a:pt x="0" y="15"/>
                      <a:pt x="26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106">
                <a:extLst>
                  <a:ext uri="{FF2B5EF4-FFF2-40B4-BE49-F238E27FC236}">
                    <a16:creationId xmlns:a16="http://schemas.microsoft.com/office/drawing/2014/main" id="{9F9A6256-1F3C-46D5-8441-488BB1E8E4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8983" y="589065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107">
                <a:extLst>
                  <a:ext uri="{FF2B5EF4-FFF2-40B4-BE49-F238E27FC236}">
                    <a16:creationId xmlns:a16="http://schemas.microsoft.com/office/drawing/2014/main" id="{BD9DB765-92D3-4BCB-918F-60D8DCDD74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4748" y="2269014"/>
                <a:ext cx="154193" cy="81603"/>
              </a:xfrm>
              <a:custGeom>
                <a:avLst/>
                <a:gdLst>
                  <a:gd name="T0" fmla="*/ 31 w 47"/>
                  <a:gd name="T1" fmla="*/ 0 h 27"/>
                  <a:gd name="T2" fmla="*/ 17 w 47"/>
                  <a:gd name="T3" fmla="*/ 23 h 27"/>
                  <a:gd name="T4" fmla="*/ 31 w 47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7">
                    <a:moveTo>
                      <a:pt x="31" y="0"/>
                    </a:moveTo>
                    <a:cubicBezTo>
                      <a:pt x="47" y="10"/>
                      <a:pt x="32" y="27"/>
                      <a:pt x="17" y="23"/>
                    </a:cubicBezTo>
                    <a:cubicBezTo>
                      <a:pt x="0" y="14"/>
                      <a:pt x="18" y="0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108">
                <a:extLst>
                  <a:ext uri="{FF2B5EF4-FFF2-40B4-BE49-F238E27FC236}">
                    <a16:creationId xmlns:a16="http://schemas.microsoft.com/office/drawing/2014/main" id="{8AFA6628-0664-424D-905E-6FAE9FCFAA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6654" y="1198910"/>
                <a:ext cx="121406" cy="90579"/>
              </a:xfrm>
              <a:custGeom>
                <a:avLst/>
                <a:gdLst>
                  <a:gd name="T0" fmla="*/ 26 w 37"/>
                  <a:gd name="T1" fmla="*/ 1 h 30"/>
                  <a:gd name="T2" fmla="*/ 35 w 37"/>
                  <a:gd name="T3" fmla="*/ 21 h 30"/>
                  <a:gd name="T4" fmla="*/ 26 w 37"/>
                  <a:gd name="T5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0">
                    <a:moveTo>
                      <a:pt x="26" y="1"/>
                    </a:moveTo>
                    <a:cubicBezTo>
                      <a:pt x="35" y="0"/>
                      <a:pt x="37" y="13"/>
                      <a:pt x="35" y="21"/>
                    </a:cubicBezTo>
                    <a:cubicBezTo>
                      <a:pt x="14" y="30"/>
                      <a:pt x="0" y="8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109">
                <a:extLst>
                  <a:ext uri="{FF2B5EF4-FFF2-40B4-BE49-F238E27FC236}">
                    <a16:creationId xmlns:a16="http://schemas.microsoft.com/office/drawing/2014/main" id="{433F27B3-462C-45E8-A759-DE553E29A3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9851" y="1700235"/>
                <a:ext cx="154193" cy="84866"/>
              </a:xfrm>
              <a:custGeom>
                <a:avLst/>
                <a:gdLst>
                  <a:gd name="T0" fmla="*/ 26 w 47"/>
                  <a:gd name="T1" fmla="*/ 0 h 28"/>
                  <a:gd name="T2" fmla="*/ 10 w 47"/>
                  <a:gd name="T3" fmla="*/ 26 h 28"/>
                  <a:gd name="T4" fmla="*/ 26 w 47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8">
                    <a:moveTo>
                      <a:pt x="26" y="0"/>
                    </a:moveTo>
                    <a:cubicBezTo>
                      <a:pt x="47" y="13"/>
                      <a:pt x="28" y="28"/>
                      <a:pt x="10" y="26"/>
                    </a:cubicBezTo>
                    <a:cubicBezTo>
                      <a:pt x="0" y="13"/>
                      <a:pt x="15" y="4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110">
                <a:extLst>
                  <a:ext uri="{FF2B5EF4-FFF2-40B4-BE49-F238E27FC236}">
                    <a16:creationId xmlns:a16="http://schemas.microsoft.com/office/drawing/2014/main" id="{7EC57FD0-F081-4D0F-B32F-E1963A8DE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7" y="341230"/>
                <a:ext cx="127608" cy="114243"/>
              </a:xfrm>
              <a:custGeom>
                <a:avLst/>
                <a:gdLst>
                  <a:gd name="T0" fmla="*/ 21 w 39"/>
                  <a:gd name="T1" fmla="*/ 1 h 38"/>
                  <a:gd name="T2" fmla="*/ 39 w 39"/>
                  <a:gd name="T3" fmla="*/ 18 h 38"/>
                  <a:gd name="T4" fmla="*/ 21 w 39"/>
                  <a:gd name="T5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8">
                    <a:moveTo>
                      <a:pt x="21" y="1"/>
                    </a:moveTo>
                    <a:cubicBezTo>
                      <a:pt x="35" y="0"/>
                      <a:pt x="38" y="8"/>
                      <a:pt x="39" y="18"/>
                    </a:cubicBezTo>
                    <a:cubicBezTo>
                      <a:pt x="25" y="38"/>
                      <a:pt x="0" y="13"/>
                      <a:pt x="2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111">
                <a:extLst>
                  <a:ext uri="{FF2B5EF4-FFF2-40B4-BE49-F238E27FC236}">
                    <a16:creationId xmlns:a16="http://schemas.microsoft.com/office/drawing/2014/main" id="{B268BB25-E444-4C92-83A1-E4D6F070DB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7906" y="1428730"/>
                <a:ext cx="131153" cy="87315"/>
              </a:xfrm>
              <a:custGeom>
                <a:avLst/>
                <a:gdLst>
                  <a:gd name="T0" fmla="*/ 24 w 40"/>
                  <a:gd name="T1" fmla="*/ 0 h 29"/>
                  <a:gd name="T2" fmla="*/ 20 w 40"/>
                  <a:gd name="T3" fmla="*/ 25 h 29"/>
                  <a:gd name="T4" fmla="*/ 24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4" y="0"/>
                    </a:moveTo>
                    <a:cubicBezTo>
                      <a:pt x="40" y="1"/>
                      <a:pt x="35" y="29"/>
                      <a:pt x="20" y="25"/>
                    </a:cubicBezTo>
                    <a:cubicBezTo>
                      <a:pt x="0" y="19"/>
                      <a:pt x="5" y="2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112">
                <a:extLst>
                  <a:ext uri="{FF2B5EF4-FFF2-40B4-BE49-F238E27FC236}">
                    <a16:creationId xmlns:a16="http://schemas.microsoft.com/office/drawing/2014/main" id="{9468C251-DE21-4B48-9BE9-25473D0F52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7409" y="910076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1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5">
                <a:extLst>
                  <a:ext uri="{FF2B5EF4-FFF2-40B4-BE49-F238E27FC236}">
                    <a16:creationId xmlns:a16="http://schemas.microsoft.com/office/drawing/2014/main" id="{69374DCE-92DD-446F-9C06-4FD9C171AB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3378" y="2765199"/>
                <a:ext cx="121406" cy="81603"/>
              </a:xfrm>
              <a:custGeom>
                <a:avLst/>
                <a:gdLst>
                  <a:gd name="T0" fmla="*/ 20 w 37"/>
                  <a:gd name="T1" fmla="*/ 1 h 27"/>
                  <a:gd name="T2" fmla="*/ 22 w 37"/>
                  <a:gd name="T3" fmla="*/ 27 h 27"/>
                  <a:gd name="T4" fmla="*/ 20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20" y="1"/>
                    </a:moveTo>
                    <a:cubicBezTo>
                      <a:pt x="31" y="1"/>
                      <a:pt x="37" y="24"/>
                      <a:pt x="22" y="27"/>
                    </a:cubicBezTo>
                    <a:cubicBezTo>
                      <a:pt x="2" y="27"/>
                      <a:pt x="0" y="0"/>
                      <a:pt x="20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6">
                <a:extLst>
                  <a:ext uri="{FF2B5EF4-FFF2-40B4-BE49-F238E27FC236}">
                    <a16:creationId xmlns:a16="http://schemas.microsoft.com/office/drawing/2014/main" id="{258E2296-D453-46D9-818C-D207E49689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4905" y="5109356"/>
                <a:ext cx="124063" cy="87315"/>
              </a:xfrm>
              <a:custGeom>
                <a:avLst/>
                <a:gdLst>
                  <a:gd name="T0" fmla="*/ 12 w 38"/>
                  <a:gd name="T1" fmla="*/ 3 h 29"/>
                  <a:gd name="T2" fmla="*/ 15 w 38"/>
                  <a:gd name="T3" fmla="*/ 29 h 29"/>
                  <a:gd name="T4" fmla="*/ 12 w 38"/>
                  <a:gd name="T5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9">
                    <a:moveTo>
                      <a:pt x="12" y="3"/>
                    </a:moveTo>
                    <a:cubicBezTo>
                      <a:pt x="34" y="0"/>
                      <a:pt x="38" y="26"/>
                      <a:pt x="15" y="29"/>
                    </a:cubicBezTo>
                    <a:cubicBezTo>
                      <a:pt x="4" y="23"/>
                      <a:pt x="0" y="9"/>
                      <a:pt x="12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7">
                <a:extLst>
                  <a:ext uri="{FF2B5EF4-FFF2-40B4-BE49-F238E27FC236}">
                    <a16:creationId xmlns:a16="http://schemas.microsoft.com/office/drawing/2014/main" id="{48207F15-77EC-4A91-A365-6895A9C6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3335" y="2478886"/>
                <a:ext cx="138242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8">
                <a:extLst>
                  <a:ext uri="{FF2B5EF4-FFF2-40B4-BE49-F238E27FC236}">
                    <a16:creationId xmlns:a16="http://schemas.microsoft.com/office/drawing/2014/main" id="{A96D38DB-9495-4DBE-BDB7-EB1595D381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1783" y="4810310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9">
                <a:extLst>
                  <a:ext uri="{FF2B5EF4-FFF2-40B4-BE49-F238E27FC236}">
                    <a16:creationId xmlns:a16="http://schemas.microsoft.com/office/drawing/2014/main" id="{29B258E2-CEDB-45A9-B556-32AC71C4F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9921" y="4529838"/>
                <a:ext cx="121406" cy="88130"/>
              </a:xfrm>
              <a:custGeom>
                <a:avLst/>
                <a:gdLst>
                  <a:gd name="T0" fmla="*/ 18 w 37"/>
                  <a:gd name="T1" fmla="*/ 4 h 29"/>
                  <a:gd name="T2" fmla="*/ 22 w 37"/>
                  <a:gd name="T3" fmla="*/ 29 h 29"/>
                  <a:gd name="T4" fmla="*/ 18 w 37"/>
                  <a:gd name="T5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9">
                    <a:moveTo>
                      <a:pt x="18" y="4"/>
                    </a:moveTo>
                    <a:cubicBezTo>
                      <a:pt x="35" y="0"/>
                      <a:pt x="37" y="28"/>
                      <a:pt x="22" y="29"/>
                    </a:cubicBezTo>
                    <a:cubicBezTo>
                      <a:pt x="7" y="28"/>
                      <a:pt x="0" y="14"/>
                      <a:pt x="18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11">
                <a:extLst>
                  <a:ext uri="{FF2B5EF4-FFF2-40B4-BE49-F238E27FC236}">
                    <a16:creationId xmlns:a16="http://schemas.microsoft.com/office/drawing/2014/main" id="{2D586C45-5DFF-41ED-AEB9-8F3858E4EC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0282" y="4268606"/>
                <a:ext cx="143559" cy="102819"/>
              </a:xfrm>
              <a:custGeom>
                <a:avLst/>
                <a:gdLst>
                  <a:gd name="T0" fmla="*/ 31 w 44"/>
                  <a:gd name="T1" fmla="*/ 1 h 34"/>
                  <a:gd name="T2" fmla="*/ 42 w 44"/>
                  <a:gd name="T3" fmla="*/ 19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12">
                <a:extLst>
                  <a:ext uri="{FF2B5EF4-FFF2-40B4-BE49-F238E27FC236}">
                    <a16:creationId xmlns:a16="http://schemas.microsoft.com/office/drawing/2014/main" id="{C9B4633B-7A14-4DFF-9B10-E15DE426C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2058" y="3766125"/>
                <a:ext cx="134697" cy="81603"/>
              </a:xfrm>
              <a:custGeom>
                <a:avLst/>
                <a:gdLst>
                  <a:gd name="T0" fmla="*/ 22 w 41"/>
                  <a:gd name="T1" fmla="*/ 0 h 27"/>
                  <a:gd name="T2" fmla="*/ 8 w 41"/>
                  <a:gd name="T3" fmla="*/ 20 h 27"/>
                  <a:gd name="T4" fmla="*/ 22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22" y="0"/>
                    </a:moveTo>
                    <a:cubicBezTo>
                      <a:pt x="41" y="12"/>
                      <a:pt x="24" y="27"/>
                      <a:pt x="8" y="20"/>
                    </a:cubicBezTo>
                    <a:cubicBezTo>
                      <a:pt x="0" y="7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13">
                <a:extLst>
                  <a:ext uri="{FF2B5EF4-FFF2-40B4-BE49-F238E27FC236}">
                    <a16:creationId xmlns:a16="http://schemas.microsoft.com/office/drawing/2014/main" id="{587B182B-8E16-43A1-A782-893619FC2C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6523" y="3170095"/>
                <a:ext cx="124951" cy="69362"/>
              </a:xfrm>
              <a:custGeom>
                <a:avLst/>
                <a:gdLst>
                  <a:gd name="T0" fmla="*/ 26 w 38"/>
                  <a:gd name="T1" fmla="*/ 0 h 23"/>
                  <a:gd name="T2" fmla="*/ 25 w 38"/>
                  <a:gd name="T3" fmla="*/ 23 h 23"/>
                  <a:gd name="T4" fmla="*/ 2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6" y="0"/>
                    </a:moveTo>
                    <a:cubicBezTo>
                      <a:pt x="38" y="0"/>
                      <a:pt x="37" y="20"/>
                      <a:pt x="25" y="23"/>
                    </a:cubicBezTo>
                    <a:cubicBezTo>
                      <a:pt x="0" y="23"/>
                      <a:pt x="5" y="1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14">
                <a:extLst>
                  <a:ext uri="{FF2B5EF4-FFF2-40B4-BE49-F238E27FC236}">
                    <a16:creationId xmlns:a16="http://schemas.microsoft.com/office/drawing/2014/main" id="{34A0BA23-5B00-44AE-AB93-135184C1AA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7163" y="3410025"/>
                <a:ext cx="134697" cy="84866"/>
              </a:xfrm>
              <a:custGeom>
                <a:avLst/>
                <a:gdLst>
                  <a:gd name="T0" fmla="*/ 26 w 41"/>
                  <a:gd name="T1" fmla="*/ 1 h 28"/>
                  <a:gd name="T2" fmla="*/ 39 w 41"/>
                  <a:gd name="T3" fmla="*/ 20 h 28"/>
                  <a:gd name="T4" fmla="*/ 26 w 41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6" y="1"/>
                    </a:moveTo>
                    <a:cubicBezTo>
                      <a:pt x="34" y="0"/>
                      <a:pt x="41" y="12"/>
                      <a:pt x="39" y="20"/>
                    </a:cubicBezTo>
                    <a:cubicBezTo>
                      <a:pt x="17" y="28"/>
                      <a:pt x="0" y="12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16">
                <a:extLst>
                  <a:ext uri="{FF2B5EF4-FFF2-40B4-BE49-F238E27FC236}">
                    <a16:creationId xmlns:a16="http://schemas.microsoft.com/office/drawing/2014/main" id="{1A1CF6B8-FC28-43CA-8304-83BA2847C1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00898" y="4009157"/>
                <a:ext cx="143559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5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5"/>
                    </a:cubicBezTo>
                    <a:cubicBezTo>
                      <a:pt x="29" y="32"/>
                      <a:pt x="0" y="6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17">
                <a:extLst>
                  <a:ext uri="{FF2B5EF4-FFF2-40B4-BE49-F238E27FC236}">
                    <a16:creationId xmlns:a16="http://schemas.microsoft.com/office/drawing/2014/main" id="{C79EB67D-4664-48CC-8DFA-137F563702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35877" y="5421845"/>
                <a:ext cx="94821" cy="69362"/>
              </a:xfrm>
              <a:custGeom>
                <a:avLst/>
                <a:gdLst>
                  <a:gd name="T0" fmla="*/ 13 w 29"/>
                  <a:gd name="T1" fmla="*/ 0 h 23"/>
                  <a:gd name="T2" fmla="*/ 13 w 29"/>
                  <a:gd name="T3" fmla="*/ 23 h 23"/>
                  <a:gd name="T4" fmla="*/ 13 w 2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23">
                    <a:moveTo>
                      <a:pt x="13" y="0"/>
                    </a:moveTo>
                    <a:cubicBezTo>
                      <a:pt x="27" y="0"/>
                      <a:pt x="29" y="22"/>
                      <a:pt x="13" y="23"/>
                    </a:cubicBezTo>
                    <a:cubicBezTo>
                      <a:pt x="2" y="22"/>
                      <a:pt x="0" y="2"/>
                      <a:pt x="1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21">
                <a:extLst>
                  <a:ext uri="{FF2B5EF4-FFF2-40B4-BE49-F238E27FC236}">
                    <a16:creationId xmlns:a16="http://schemas.microsoft.com/office/drawing/2014/main" id="{23820013-B618-4C4F-B57E-58DAA2828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83868" y="5732999"/>
                <a:ext cx="140901" cy="102819"/>
              </a:xfrm>
              <a:custGeom>
                <a:avLst/>
                <a:gdLst>
                  <a:gd name="T0" fmla="*/ 24 w 43"/>
                  <a:gd name="T1" fmla="*/ 0 h 34"/>
                  <a:gd name="T2" fmla="*/ 14 w 43"/>
                  <a:gd name="T3" fmla="*/ 23 h 34"/>
                  <a:gd name="T4" fmla="*/ 24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4" y="0"/>
                    </a:moveTo>
                    <a:cubicBezTo>
                      <a:pt x="43" y="3"/>
                      <a:pt x="28" y="34"/>
                      <a:pt x="14" y="23"/>
                    </a:cubicBezTo>
                    <a:cubicBezTo>
                      <a:pt x="0" y="28"/>
                      <a:pt x="4" y="5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25">
                <a:extLst>
                  <a:ext uri="{FF2B5EF4-FFF2-40B4-BE49-F238E27FC236}">
                    <a16:creationId xmlns:a16="http://schemas.microsoft.com/office/drawing/2014/main" id="{E350A463-C2A4-4D68-9E71-B512B0D19D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529" y="6498261"/>
                <a:ext cx="134697" cy="93843"/>
              </a:xfrm>
              <a:custGeom>
                <a:avLst/>
                <a:gdLst>
                  <a:gd name="T0" fmla="*/ 23 w 41"/>
                  <a:gd name="T1" fmla="*/ 0 h 31"/>
                  <a:gd name="T2" fmla="*/ 17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1"/>
                      <a:pt x="41" y="31"/>
                      <a:pt x="17" y="25"/>
                    </a:cubicBezTo>
                    <a:cubicBezTo>
                      <a:pt x="0" y="7"/>
                      <a:pt x="1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29">
                <a:extLst>
                  <a:ext uri="{FF2B5EF4-FFF2-40B4-BE49-F238E27FC236}">
                    <a16:creationId xmlns:a16="http://schemas.microsoft.com/office/drawing/2014/main" id="{BC57309A-FF5D-478A-88A0-A4BE3C684C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751" y="5971706"/>
                <a:ext cx="118747" cy="120771"/>
              </a:xfrm>
              <a:custGeom>
                <a:avLst/>
                <a:gdLst>
                  <a:gd name="T0" fmla="*/ 16 w 36"/>
                  <a:gd name="T1" fmla="*/ 4 h 40"/>
                  <a:gd name="T2" fmla="*/ 34 w 36"/>
                  <a:gd name="T3" fmla="*/ 15 h 40"/>
                  <a:gd name="T4" fmla="*/ 16 w 36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40">
                    <a:moveTo>
                      <a:pt x="16" y="4"/>
                    </a:moveTo>
                    <a:cubicBezTo>
                      <a:pt x="36" y="5"/>
                      <a:pt x="33" y="0"/>
                      <a:pt x="34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31">
                <a:extLst>
                  <a:ext uri="{FF2B5EF4-FFF2-40B4-BE49-F238E27FC236}">
                    <a16:creationId xmlns:a16="http://schemas.microsoft.com/office/drawing/2014/main" id="{9F22C4B5-8A6E-47CB-B4D6-98B0D4BB16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3452" y="6281124"/>
                <a:ext cx="131153" cy="72626"/>
              </a:xfrm>
              <a:custGeom>
                <a:avLst/>
                <a:gdLst>
                  <a:gd name="T0" fmla="*/ 24 w 40"/>
                  <a:gd name="T1" fmla="*/ 0 h 24"/>
                  <a:gd name="T2" fmla="*/ 25 w 40"/>
                  <a:gd name="T3" fmla="*/ 24 h 24"/>
                  <a:gd name="T4" fmla="*/ 24 w 40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4">
                    <a:moveTo>
                      <a:pt x="24" y="0"/>
                    </a:moveTo>
                    <a:cubicBezTo>
                      <a:pt x="40" y="0"/>
                      <a:pt x="38" y="20"/>
                      <a:pt x="25" y="24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32">
                <a:extLst>
                  <a:ext uri="{FF2B5EF4-FFF2-40B4-BE49-F238E27FC236}">
                    <a16:creationId xmlns:a16="http://schemas.microsoft.com/office/drawing/2014/main" id="{7E92F052-D723-495D-868C-296410F5F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4632" y="3296179"/>
                <a:ext cx="144445" cy="106083"/>
              </a:xfrm>
              <a:custGeom>
                <a:avLst/>
                <a:gdLst>
                  <a:gd name="T0" fmla="*/ 28 w 44"/>
                  <a:gd name="T1" fmla="*/ 0 h 35"/>
                  <a:gd name="T2" fmla="*/ 42 w 44"/>
                  <a:gd name="T3" fmla="*/ 21 h 35"/>
                  <a:gd name="T4" fmla="*/ 28 w 44"/>
                  <a:gd name="T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5">
                    <a:moveTo>
                      <a:pt x="28" y="0"/>
                    </a:moveTo>
                    <a:cubicBezTo>
                      <a:pt x="36" y="1"/>
                      <a:pt x="44" y="12"/>
                      <a:pt x="42" y="21"/>
                    </a:cubicBezTo>
                    <a:cubicBezTo>
                      <a:pt x="23" y="35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33">
                <a:extLst>
                  <a:ext uri="{FF2B5EF4-FFF2-40B4-BE49-F238E27FC236}">
                    <a16:creationId xmlns:a16="http://schemas.microsoft.com/office/drawing/2014/main" id="{5C008CF1-8C78-4239-B052-0B5041EDC9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545" y="4387490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34">
                <a:extLst>
                  <a:ext uri="{FF2B5EF4-FFF2-40B4-BE49-F238E27FC236}">
                    <a16:creationId xmlns:a16="http://schemas.microsoft.com/office/drawing/2014/main" id="{539E6F42-09A7-4472-942C-C54A5D7C65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8475" y="5384813"/>
                <a:ext cx="134697" cy="84051"/>
              </a:xfrm>
              <a:custGeom>
                <a:avLst/>
                <a:gdLst>
                  <a:gd name="T0" fmla="*/ 22 w 41"/>
                  <a:gd name="T1" fmla="*/ 0 h 28"/>
                  <a:gd name="T2" fmla="*/ 8 w 41"/>
                  <a:gd name="T3" fmla="*/ 21 h 28"/>
                  <a:gd name="T4" fmla="*/ 22 w 41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2" y="0"/>
                    </a:moveTo>
                    <a:cubicBezTo>
                      <a:pt x="41" y="13"/>
                      <a:pt x="24" y="28"/>
                      <a:pt x="8" y="21"/>
                    </a:cubicBezTo>
                    <a:cubicBezTo>
                      <a:pt x="0" y="8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35">
                <a:extLst>
                  <a:ext uri="{FF2B5EF4-FFF2-40B4-BE49-F238E27FC236}">
                    <a16:creationId xmlns:a16="http://schemas.microsoft.com/office/drawing/2014/main" id="{6C96C72D-9D17-4980-A553-E066155613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127" y="4595717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36">
                <a:extLst>
                  <a:ext uri="{FF2B5EF4-FFF2-40B4-BE49-F238E27FC236}">
                    <a16:creationId xmlns:a16="http://schemas.microsoft.com/office/drawing/2014/main" id="{45D9847C-95CC-437A-95AF-49C1825718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046702"/>
                <a:ext cx="144445" cy="102819"/>
              </a:xfrm>
              <a:custGeom>
                <a:avLst/>
                <a:gdLst>
                  <a:gd name="T0" fmla="*/ 31 w 44"/>
                  <a:gd name="T1" fmla="*/ 1 h 34"/>
                  <a:gd name="T2" fmla="*/ 25 w 44"/>
                  <a:gd name="T3" fmla="*/ 22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44" y="3"/>
                      <a:pt x="38" y="34"/>
                      <a:pt x="25" y="22"/>
                    </a:cubicBezTo>
                    <a:cubicBezTo>
                      <a:pt x="0" y="28"/>
                      <a:pt x="14" y="0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37">
                <a:extLst>
                  <a:ext uri="{FF2B5EF4-FFF2-40B4-BE49-F238E27FC236}">
                    <a16:creationId xmlns:a16="http://schemas.microsoft.com/office/drawing/2014/main" id="{B9D8076A-CA26-41D6-AB76-ED1B86A8DD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8030" y="3060239"/>
                <a:ext cx="115202" cy="121588"/>
              </a:xfrm>
              <a:custGeom>
                <a:avLst/>
                <a:gdLst>
                  <a:gd name="T0" fmla="*/ 16 w 35"/>
                  <a:gd name="T1" fmla="*/ 4 h 40"/>
                  <a:gd name="T2" fmla="*/ 33 w 35"/>
                  <a:gd name="T3" fmla="*/ 15 h 40"/>
                  <a:gd name="T4" fmla="*/ 16 w 35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0">
                    <a:moveTo>
                      <a:pt x="16" y="4"/>
                    </a:moveTo>
                    <a:cubicBezTo>
                      <a:pt x="35" y="4"/>
                      <a:pt x="32" y="0"/>
                      <a:pt x="33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38">
                <a:extLst>
                  <a:ext uri="{FF2B5EF4-FFF2-40B4-BE49-F238E27FC236}">
                    <a16:creationId xmlns:a16="http://schemas.microsoft.com/office/drawing/2014/main" id="{ACBF348E-212A-4EE2-A9C8-C65E1678CC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699" y="4900335"/>
                <a:ext cx="127608" cy="69362"/>
              </a:xfrm>
              <a:custGeom>
                <a:avLst/>
                <a:gdLst>
                  <a:gd name="T0" fmla="*/ 26 w 39"/>
                  <a:gd name="T1" fmla="*/ 0 h 23"/>
                  <a:gd name="T2" fmla="*/ 26 w 39"/>
                  <a:gd name="T3" fmla="*/ 23 h 23"/>
                  <a:gd name="T4" fmla="*/ 2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26" y="0"/>
                    </a:moveTo>
                    <a:cubicBezTo>
                      <a:pt x="39" y="1"/>
                      <a:pt x="38" y="21"/>
                      <a:pt x="26" y="23"/>
                    </a:cubicBezTo>
                    <a:cubicBezTo>
                      <a:pt x="0" y="23"/>
                      <a:pt x="5" y="2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39">
                <a:extLst>
                  <a:ext uri="{FF2B5EF4-FFF2-40B4-BE49-F238E27FC236}">
                    <a16:creationId xmlns:a16="http://schemas.microsoft.com/office/drawing/2014/main" id="{ADB6AE21-92E4-42D6-BC49-E087976C88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7807" y="5141456"/>
                <a:ext cx="131153" cy="81603"/>
              </a:xfrm>
              <a:custGeom>
                <a:avLst/>
                <a:gdLst>
                  <a:gd name="T0" fmla="*/ 25 w 40"/>
                  <a:gd name="T1" fmla="*/ 0 h 27"/>
                  <a:gd name="T2" fmla="*/ 38 w 40"/>
                  <a:gd name="T3" fmla="*/ 20 h 27"/>
                  <a:gd name="T4" fmla="*/ 25 w 40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7">
                    <a:moveTo>
                      <a:pt x="25" y="0"/>
                    </a:moveTo>
                    <a:cubicBezTo>
                      <a:pt x="34" y="0"/>
                      <a:pt x="40" y="11"/>
                      <a:pt x="38" y="20"/>
                    </a:cubicBezTo>
                    <a:cubicBezTo>
                      <a:pt x="17" y="27"/>
                      <a:pt x="0" y="12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40">
                <a:extLst>
                  <a:ext uri="{FF2B5EF4-FFF2-40B4-BE49-F238E27FC236}">
                    <a16:creationId xmlns:a16="http://schemas.microsoft.com/office/drawing/2014/main" id="{2A48A234-019E-40CA-95FC-390D168D77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2771" y="2598157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7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9"/>
                      <a:pt x="28" y="27"/>
                      <a:pt x="7" y="20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41">
                <a:extLst>
                  <a:ext uri="{FF2B5EF4-FFF2-40B4-BE49-F238E27FC236}">
                    <a16:creationId xmlns:a16="http://schemas.microsoft.com/office/drawing/2014/main" id="{0F5FEA51-6853-4BF4-8461-79FD3DDA70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278710"/>
                <a:ext cx="144445" cy="78339"/>
              </a:xfrm>
              <a:custGeom>
                <a:avLst/>
                <a:gdLst>
                  <a:gd name="T0" fmla="*/ 29 w 44"/>
                  <a:gd name="T1" fmla="*/ 0 h 26"/>
                  <a:gd name="T2" fmla="*/ 26 w 44"/>
                  <a:gd name="T3" fmla="*/ 26 h 26"/>
                  <a:gd name="T4" fmla="*/ 29 w 44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6">
                    <a:moveTo>
                      <a:pt x="29" y="0"/>
                    </a:moveTo>
                    <a:cubicBezTo>
                      <a:pt x="44" y="3"/>
                      <a:pt x="40" y="22"/>
                      <a:pt x="26" y="26"/>
                    </a:cubicBezTo>
                    <a:cubicBezTo>
                      <a:pt x="0" y="25"/>
                      <a:pt x="11" y="6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42">
                <a:extLst>
                  <a:ext uri="{FF2B5EF4-FFF2-40B4-BE49-F238E27FC236}">
                    <a16:creationId xmlns:a16="http://schemas.microsoft.com/office/drawing/2014/main" id="{CE655D11-293F-4305-BCA0-196F3D0494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4432" y="5596726"/>
                <a:ext cx="144445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6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6"/>
                    </a:cubicBezTo>
                    <a:cubicBezTo>
                      <a:pt x="29" y="32"/>
                      <a:pt x="0" y="7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44">
                <a:extLst>
                  <a:ext uri="{FF2B5EF4-FFF2-40B4-BE49-F238E27FC236}">
                    <a16:creationId xmlns:a16="http://schemas.microsoft.com/office/drawing/2014/main" id="{416E183A-0D9C-4821-BD62-9CA648E963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8222" y="4080854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45">
                <a:extLst>
                  <a:ext uri="{FF2B5EF4-FFF2-40B4-BE49-F238E27FC236}">
                    <a16:creationId xmlns:a16="http://schemas.microsoft.com/office/drawing/2014/main" id="{1FA51AD8-7B74-41CF-9A6D-33643002F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6071" y="5836680"/>
                <a:ext cx="144445" cy="102819"/>
              </a:xfrm>
              <a:custGeom>
                <a:avLst/>
                <a:gdLst>
                  <a:gd name="T0" fmla="*/ 31 w 44"/>
                  <a:gd name="T1" fmla="*/ 0 h 34"/>
                  <a:gd name="T2" fmla="*/ 42 w 44"/>
                  <a:gd name="T3" fmla="*/ 19 h 34"/>
                  <a:gd name="T4" fmla="*/ 31 w 44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0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46">
                <a:extLst>
                  <a:ext uri="{FF2B5EF4-FFF2-40B4-BE49-F238E27FC236}">
                    <a16:creationId xmlns:a16="http://schemas.microsoft.com/office/drawing/2014/main" id="{C297914E-981E-4D31-9A89-6A68EA2B47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130" y="2830776"/>
                <a:ext cx="121406" cy="81603"/>
              </a:xfrm>
              <a:custGeom>
                <a:avLst/>
                <a:gdLst>
                  <a:gd name="T0" fmla="*/ 19 w 37"/>
                  <a:gd name="T1" fmla="*/ 1 h 27"/>
                  <a:gd name="T2" fmla="*/ 21 w 37"/>
                  <a:gd name="T3" fmla="*/ 27 h 27"/>
                  <a:gd name="T4" fmla="*/ 19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19" y="1"/>
                    </a:moveTo>
                    <a:cubicBezTo>
                      <a:pt x="31" y="2"/>
                      <a:pt x="37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47">
                <a:extLst>
                  <a:ext uri="{FF2B5EF4-FFF2-40B4-BE49-F238E27FC236}">
                    <a16:creationId xmlns:a16="http://schemas.microsoft.com/office/drawing/2014/main" id="{C8FE7D07-2ACA-4830-BB98-FE568A1A41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3275" y="3849727"/>
                <a:ext cx="147990" cy="78339"/>
              </a:xfrm>
              <a:custGeom>
                <a:avLst/>
                <a:gdLst>
                  <a:gd name="T0" fmla="*/ 22 w 45"/>
                  <a:gd name="T1" fmla="*/ 0 h 26"/>
                  <a:gd name="T2" fmla="*/ 28 w 45"/>
                  <a:gd name="T3" fmla="*/ 26 h 26"/>
                  <a:gd name="T4" fmla="*/ 22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2" y="0"/>
                    </a:moveTo>
                    <a:cubicBezTo>
                      <a:pt x="32" y="2"/>
                      <a:pt x="45" y="22"/>
                      <a:pt x="28" y="26"/>
                    </a:cubicBezTo>
                    <a:cubicBezTo>
                      <a:pt x="10" y="24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48">
                <a:extLst>
                  <a:ext uri="{FF2B5EF4-FFF2-40B4-BE49-F238E27FC236}">
                    <a16:creationId xmlns:a16="http://schemas.microsoft.com/office/drawing/2014/main" id="{D8C678D8-D159-48FE-BD0C-2C4A937ACB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8532" y="3616257"/>
                <a:ext cx="133812" cy="79154"/>
              </a:xfrm>
              <a:custGeom>
                <a:avLst/>
                <a:gdLst>
                  <a:gd name="T0" fmla="*/ 19 w 41"/>
                  <a:gd name="T1" fmla="*/ 0 h 26"/>
                  <a:gd name="T2" fmla="*/ 7 w 41"/>
                  <a:gd name="T3" fmla="*/ 19 h 26"/>
                  <a:gd name="T4" fmla="*/ 19 w 41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6">
                    <a:moveTo>
                      <a:pt x="19" y="0"/>
                    </a:moveTo>
                    <a:cubicBezTo>
                      <a:pt x="41" y="9"/>
                      <a:pt x="28" y="26"/>
                      <a:pt x="7" y="19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49">
                <a:extLst>
                  <a:ext uri="{FF2B5EF4-FFF2-40B4-BE49-F238E27FC236}">
                    <a16:creationId xmlns:a16="http://schemas.microsoft.com/office/drawing/2014/main" id="{29574B54-7600-4D46-BCE4-333BD9C7FF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7146" y="6507925"/>
                <a:ext cx="127608" cy="81603"/>
              </a:xfrm>
              <a:custGeom>
                <a:avLst/>
                <a:gdLst>
                  <a:gd name="T0" fmla="*/ 21 w 39"/>
                  <a:gd name="T1" fmla="*/ 2 h 27"/>
                  <a:gd name="T2" fmla="*/ 26 w 39"/>
                  <a:gd name="T3" fmla="*/ 24 h 27"/>
                  <a:gd name="T4" fmla="*/ 21 w 39"/>
                  <a:gd name="T5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7">
                    <a:moveTo>
                      <a:pt x="21" y="2"/>
                    </a:moveTo>
                    <a:cubicBezTo>
                      <a:pt x="36" y="0"/>
                      <a:pt x="39" y="17"/>
                      <a:pt x="26" y="24"/>
                    </a:cubicBezTo>
                    <a:cubicBezTo>
                      <a:pt x="8" y="27"/>
                      <a:pt x="0" y="9"/>
                      <a:pt x="21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62">
                <a:extLst>
                  <a:ext uri="{FF2B5EF4-FFF2-40B4-BE49-F238E27FC236}">
                    <a16:creationId xmlns:a16="http://schemas.microsoft.com/office/drawing/2014/main" id="{71DFCCAC-BC4E-438E-847C-23F9ED6D86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08964" y="2950571"/>
                <a:ext cx="150648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4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63">
                <a:extLst>
                  <a:ext uri="{FF2B5EF4-FFF2-40B4-BE49-F238E27FC236}">
                    <a16:creationId xmlns:a16="http://schemas.microsoft.com/office/drawing/2014/main" id="{04BC880B-F0A1-4F59-9595-F9757CEA3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0322" y="4089184"/>
                <a:ext cx="121406" cy="124036"/>
              </a:xfrm>
              <a:custGeom>
                <a:avLst/>
                <a:gdLst>
                  <a:gd name="T0" fmla="*/ 24 w 37"/>
                  <a:gd name="T1" fmla="*/ 4 h 41"/>
                  <a:gd name="T2" fmla="*/ 29 w 37"/>
                  <a:gd name="T3" fmla="*/ 26 h 41"/>
                  <a:gd name="T4" fmla="*/ 24 w 37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41">
                    <a:moveTo>
                      <a:pt x="24" y="4"/>
                    </a:moveTo>
                    <a:cubicBezTo>
                      <a:pt x="37" y="1"/>
                      <a:pt x="28" y="18"/>
                      <a:pt x="29" y="26"/>
                    </a:cubicBezTo>
                    <a:cubicBezTo>
                      <a:pt x="8" y="41"/>
                      <a:pt x="0" y="0"/>
                      <a:pt x="24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64">
                <a:extLst>
                  <a:ext uri="{FF2B5EF4-FFF2-40B4-BE49-F238E27FC236}">
                    <a16:creationId xmlns:a16="http://schemas.microsoft.com/office/drawing/2014/main" id="{BDA2CAA7-50D4-45D1-9987-B04B1B2C9E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273" y="2682263"/>
                <a:ext cx="137356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65">
                <a:extLst>
                  <a:ext uri="{FF2B5EF4-FFF2-40B4-BE49-F238E27FC236}">
                    <a16:creationId xmlns:a16="http://schemas.microsoft.com/office/drawing/2014/main" id="{0205D403-CB96-4598-840E-C69BE0F856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904" y="3826278"/>
                <a:ext cx="121406" cy="79154"/>
              </a:xfrm>
              <a:custGeom>
                <a:avLst/>
                <a:gdLst>
                  <a:gd name="T0" fmla="*/ 19 w 37"/>
                  <a:gd name="T1" fmla="*/ 0 h 26"/>
                  <a:gd name="T2" fmla="*/ 22 w 37"/>
                  <a:gd name="T3" fmla="*/ 26 h 26"/>
                  <a:gd name="T4" fmla="*/ 19 w 37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6">
                    <a:moveTo>
                      <a:pt x="19" y="0"/>
                    </a:moveTo>
                    <a:cubicBezTo>
                      <a:pt x="31" y="1"/>
                      <a:pt x="37" y="23"/>
                      <a:pt x="22" y="26"/>
                    </a:cubicBezTo>
                    <a:cubicBezTo>
                      <a:pt x="2" y="26"/>
                      <a:pt x="0" y="0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66">
                <a:extLst>
                  <a:ext uri="{FF2B5EF4-FFF2-40B4-BE49-F238E27FC236}">
                    <a16:creationId xmlns:a16="http://schemas.microsoft.com/office/drawing/2014/main" id="{C87A8393-9E4F-46F4-8329-B4BA56FA00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86" y="5372714"/>
                <a:ext cx="131153" cy="111796"/>
              </a:xfrm>
              <a:custGeom>
                <a:avLst/>
                <a:gdLst>
                  <a:gd name="T0" fmla="*/ 22 w 40"/>
                  <a:gd name="T1" fmla="*/ 1 h 37"/>
                  <a:gd name="T2" fmla="*/ 40 w 40"/>
                  <a:gd name="T3" fmla="*/ 18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36" y="0"/>
                      <a:pt x="40" y="8"/>
                      <a:pt x="40" y="18"/>
                    </a:cubicBezTo>
                    <a:cubicBezTo>
                      <a:pt x="27" y="37"/>
                      <a:pt x="0" y="14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67">
                <a:extLst>
                  <a:ext uri="{FF2B5EF4-FFF2-40B4-BE49-F238E27FC236}">
                    <a16:creationId xmlns:a16="http://schemas.microsoft.com/office/drawing/2014/main" id="{88BE4EC1-3B86-40F5-93A2-50EB4D167E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56866" y="4588736"/>
                <a:ext cx="157737" cy="118324"/>
              </a:xfrm>
              <a:custGeom>
                <a:avLst/>
                <a:gdLst>
                  <a:gd name="T0" fmla="*/ 28 w 48"/>
                  <a:gd name="T1" fmla="*/ 1 h 39"/>
                  <a:gd name="T2" fmla="*/ 46 w 48"/>
                  <a:gd name="T3" fmla="*/ 11 h 39"/>
                  <a:gd name="T4" fmla="*/ 28 w 48"/>
                  <a:gd name="T5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39">
                    <a:moveTo>
                      <a:pt x="28" y="1"/>
                    </a:moveTo>
                    <a:cubicBezTo>
                      <a:pt x="39" y="0"/>
                      <a:pt x="43" y="5"/>
                      <a:pt x="46" y="11"/>
                    </a:cubicBezTo>
                    <a:cubicBezTo>
                      <a:pt x="48" y="39"/>
                      <a:pt x="0" y="17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68">
                <a:extLst>
                  <a:ext uri="{FF2B5EF4-FFF2-40B4-BE49-F238E27FC236}">
                    <a16:creationId xmlns:a16="http://schemas.microsoft.com/office/drawing/2014/main" id="{DAB31707-2BF8-45D1-A32F-9F5C0E30A4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4254" y="3245996"/>
                <a:ext cx="115202" cy="124036"/>
              </a:xfrm>
              <a:custGeom>
                <a:avLst/>
                <a:gdLst>
                  <a:gd name="T0" fmla="*/ 16 w 35"/>
                  <a:gd name="T1" fmla="*/ 4 h 41"/>
                  <a:gd name="T2" fmla="*/ 33 w 35"/>
                  <a:gd name="T3" fmla="*/ 15 h 41"/>
                  <a:gd name="T4" fmla="*/ 16 w 35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1">
                    <a:moveTo>
                      <a:pt x="16" y="4"/>
                    </a:moveTo>
                    <a:cubicBezTo>
                      <a:pt x="35" y="5"/>
                      <a:pt x="32" y="0"/>
                      <a:pt x="33" y="15"/>
                    </a:cubicBezTo>
                    <a:cubicBezTo>
                      <a:pt x="34" y="41"/>
                      <a:pt x="0" y="23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69">
                <a:extLst>
                  <a:ext uri="{FF2B5EF4-FFF2-40B4-BE49-F238E27FC236}">
                    <a16:creationId xmlns:a16="http://schemas.microsoft.com/office/drawing/2014/main" id="{9C8FA174-E0E4-49F2-A960-0BE48D3019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63511" y="5654959"/>
                <a:ext cx="144445" cy="111796"/>
              </a:xfrm>
              <a:custGeom>
                <a:avLst/>
                <a:gdLst>
                  <a:gd name="T0" fmla="*/ 29 w 44"/>
                  <a:gd name="T1" fmla="*/ 0 h 37"/>
                  <a:gd name="T2" fmla="*/ 42 w 44"/>
                  <a:gd name="T3" fmla="*/ 21 h 37"/>
                  <a:gd name="T4" fmla="*/ 29 w 44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7">
                    <a:moveTo>
                      <a:pt x="29" y="0"/>
                    </a:moveTo>
                    <a:cubicBezTo>
                      <a:pt x="36" y="2"/>
                      <a:pt x="44" y="12"/>
                      <a:pt x="42" y="21"/>
                    </a:cubicBezTo>
                    <a:cubicBezTo>
                      <a:pt x="25" y="37"/>
                      <a:pt x="0" y="7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70">
                <a:extLst>
                  <a:ext uri="{FF2B5EF4-FFF2-40B4-BE49-F238E27FC236}">
                    <a16:creationId xmlns:a16="http://schemas.microsoft.com/office/drawing/2014/main" id="{9C475233-7BEF-47BB-8A48-185AF3BE77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27724" y="6246703"/>
                <a:ext cx="131153" cy="75890"/>
              </a:xfrm>
              <a:custGeom>
                <a:avLst/>
                <a:gdLst>
                  <a:gd name="T0" fmla="*/ 18 w 40"/>
                  <a:gd name="T1" fmla="*/ 0 h 25"/>
                  <a:gd name="T2" fmla="*/ 7 w 40"/>
                  <a:gd name="T3" fmla="*/ 21 h 25"/>
                  <a:gd name="T4" fmla="*/ 18 w 40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5">
                    <a:moveTo>
                      <a:pt x="18" y="0"/>
                    </a:moveTo>
                    <a:cubicBezTo>
                      <a:pt x="40" y="9"/>
                      <a:pt x="26" y="25"/>
                      <a:pt x="7" y="21"/>
                    </a:cubicBezTo>
                    <a:cubicBezTo>
                      <a:pt x="0" y="11"/>
                      <a:pt x="5" y="0"/>
                      <a:pt x="1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71">
                <a:extLst>
                  <a:ext uri="{FF2B5EF4-FFF2-40B4-BE49-F238E27FC236}">
                    <a16:creationId xmlns:a16="http://schemas.microsoft.com/office/drawing/2014/main" id="{015728E8-62B6-4217-B383-43AA084AA6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5054" y="5134309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6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39" y="3"/>
                      <a:pt x="40" y="30"/>
                      <a:pt x="16" y="26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72">
                <a:extLst>
                  <a:ext uri="{FF2B5EF4-FFF2-40B4-BE49-F238E27FC236}">
                    <a16:creationId xmlns:a16="http://schemas.microsoft.com/office/drawing/2014/main" id="{77D689AF-C161-494D-A4B8-B746B0A7D0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1791" y="4907450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7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40" y="1"/>
                      <a:pt x="40" y="30"/>
                      <a:pt x="17" y="26"/>
                    </a:cubicBezTo>
                    <a:cubicBezTo>
                      <a:pt x="0" y="7"/>
                      <a:pt x="15" y="5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73">
                <a:extLst>
                  <a:ext uri="{FF2B5EF4-FFF2-40B4-BE49-F238E27FC236}">
                    <a16:creationId xmlns:a16="http://schemas.microsoft.com/office/drawing/2014/main" id="{9BD9C1D5-8CC9-4FD9-8775-C51FE208DB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64" y="4407815"/>
                <a:ext cx="121406" cy="84051"/>
              </a:xfrm>
              <a:custGeom>
                <a:avLst/>
                <a:gdLst>
                  <a:gd name="T0" fmla="*/ 13 w 37"/>
                  <a:gd name="T1" fmla="*/ 2 h 28"/>
                  <a:gd name="T2" fmla="*/ 29 w 37"/>
                  <a:gd name="T3" fmla="*/ 9 h 28"/>
                  <a:gd name="T4" fmla="*/ 14 w 37"/>
                  <a:gd name="T5" fmla="*/ 28 h 28"/>
                  <a:gd name="T6" fmla="*/ 13 w 37"/>
                  <a:gd name="T7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28">
                    <a:moveTo>
                      <a:pt x="13" y="2"/>
                    </a:moveTo>
                    <a:cubicBezTo>
                      <a:pt x="23" y="0"/>
                      <a:pt x="25" y="4"/>
                      <a:pt x="29" y="9"/>
                    </a:cubicBezTo>
                    <a:cubicBezTo>
                      <a:pt x="37" y="19"/>
                      <a:pt x="25" y="25"/>
                      <a:pt x="14" y="28"/>
                    </a:cubicBezTo>
                    <a:cubicBezTo>
                      <a:pt x="4" y="21"/>
                      <a:pt x="0" y="7"/>
                      <a:pt x="13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74">
                <a:extLst>
                  <a:ext uri="{FF2B5EF4-FFF2-40B4-BE49-F238E27FC236}">
                    <a16:creationId xmlns:a16="http://schemas.microsoft.com/office/drawing/2014/main" id="{BE04C179-888B-4E0C-AB31-0DAEEDF7F6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616" y="5988099"/>
                <a:ext cx="137356" cy="120771"/>
              </a:xfrm>
              <a:custGeom>
                <a:avLst/>
                <a:gdLst>
                  <a:gd name="T0" fmla="*/ 19 w 42"/>
                  <a:gd name="T1" fmla="*/ 0 h 40"/>
                  <a:gd name="T2" fmla="*/ 4 w 42"/>
                  <a:gd name="T3" fmla="*/ 19 h 40"/>
                  <a:gd name="T4" fmla="*/ 19 w 42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40">
                    <a:moveTo>
                      <a:pt x="19" y="0"/>
                    </a:moveTo>
                    <a:cubicBezTo>
                      <a:pt x="42" y="10"/>
                      <a:pt x="20" y="40"/>
                      <a:pt x="4" y="19"/>
                    </a:cubicBezTo>
                    <a:cubicBezTo>
                      <a:pt x="0" y="6"/>
                      <a:pt x="8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75">
                <a:extLst>
                  <a:ext uri="{FF2B5EF4-FFF2-40B4-BE49-F238E27FC236}">
                    <a16:creationId xmlns:a16="http://schemas.microsoft.com/office/drawing/2014/main" id="{6B7C84F5-868D-4805-9F83-C8A345D3D5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625" y="2442495"/>
                <a:ext cx="128495" cy="78339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3"/>
                      <a:pt x="34" y="25"/>
                      <a:pt x="19" y="26"/>
                    </a:cubicBezTo>
                    <a:cubicBezTo>
                      <a:pt x="0" y="19"/>
                      <a:pt x="7" y="3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77">
                <a:extLst>
                  <a:ext uri="{FF2B5EF4-FFF2-40B4-BE49-F238E27FC236}">
                    <a16:creationId xmlns:a16="http://schemas.microsoft.com/office/drawing/2014/main" id="{B86694F4-707C-4741-BA22-5E0CDF61FB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871" y="3606778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3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85">
                <a:extLst>
                  <a:ext uri="{FF2B5EF4-FFF2-40B4-BE49-F238E27FC236}">
                    <a16:creationId xmlns:a16="http://schemas.microsoft.com/office/drawing/2014/main" id="{268A4DA4-E5A8-4031-8FB8-C1359830DC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31130" y="6434597"/>
                <a:ext cx="127608" cy="97107"/>
              </a:xfrm>
              <a:custGeom>
                <a:avLst/>
                <a:gdLst>
                  <a:gd name="T0" fmla="*/ 21 w 39"/>
                  <a:gd name="T1" fmla="*/ 0 h 32"/>
                  <a:gd name="T2" fmla="*/ 13 w 39"/>
                  <a:gd name="T3" fmla="*/ 20 h 32"/>
                  <a:gd name="T4" fmla="*/ 21 w 39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2">
                    <a:moveTo>
                      <a:pt x="21" y="0"/>
                    </a:moveTo>
                    <a:cubicBezTo>
                      <a:pt x="39" y="2"/>
                      <a:pt x="32" y="32"/>
                      <a:pt x="13" y="20"/>
                    </a:cubicBezTo>
                    <a:cubicBezTo>
                      <a:pt x="3" y="23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87">
                <a:extLst>
                  <a:ext uri="{FF2B5EF4-FFF2-40B4-BE49-F238E27FC236}">
                    <a16:creationId xmlns:a16="http://schemas.microsoft.com/office/drawing/2014/main" id="{2CB62FF0-AEEA-45FC-9BD0-2D100F390C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18609" y="6657631"/>
                <a:ext cx="134697" cy="90579"/>
              </a:xfrm>
              <a:custGeom>
                <a:avLst/>
                <a:gdLst>
                  <a:gd name="T0" fmla="*/ 27 w 41"/>
                  <a:gd name="T1" fmla="*/ 0 h 30"/>
                  <a:gd name="T2" fmla="*/ 41 w 41"/>
                  <a:gd name="T3" fmla="*/ 19 h 30"/>
                  <a:gd name="T4" fmla="*/ 27 w 41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0">
                    <a:moveTo>
                      <a:pt x="27" y="0"/>
                    </a:moveTo>
                    <a:cubicBezTo>
                      <a:pt x="35" y="0"/>
                      <a:pt x="40" y="11"/>
                      <a:pt x="41" y="19"/>
                    </a:cubicBezTo>
                    <a:cubicBezTo>
                      <a:pt x="21" y="30"/>
                      <a:pt x="0" y="10"/>
                      <a:pt x="27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88">
                <a:extLst>
                  <a:ext uri="{FF2B5EF4-FFF2-40B4-BE49-F238E27FC236}">
                    <a16:creationId xmlns:a16="http://schemas.microsoft.com/office/drawing/2014/main" id="{753DCB44-0E85-4770-A989-F1B86F200D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9170" y="5704047"/>
                <a:ext cx="6204" cy="6527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2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91">
                <a:extLst>
                  <a:ext uri="{FF2B5EF4-FFF2-40B4-BE49-F238E27FC236}">
                    <a16:creationId xmlns:a16="http://schemas.microsoft.com/office/drawing/2014/main" id="{5DA00070-D353-48A9-AFBD-9305424EB7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8166" y="2764083"/>
                <a:ext cx="118747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0" y="1"/>
                      <a:pt x="36" y="24"/>
                      <a:pt x="21" y="27"/>
                    </a:cubicBezTo>
                    <a:cubicBezTo>
                      <a:pt x="1" y="26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92">
                <a:extLst>
                  <a:ext uri="{FF2B5EF4-FFF2-40B4-BE49-F238E27FC236}">
                    <a16:creationId xmlns:a16="http://schemas.microsoft.com/office/drawing/2014/main" id="{FEF02EE7-A1CD-4F49-9BBC-4F845786BD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7206" y="2420506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93">
                <a:extLst>
                  <a:ext uri="{FF2B5EF4-FFF2-40B4-BE49-F238E27FC236}">
                    <a16:creationId xmlns:a16="http://schemas.microsoft.com/office/drawing/2014/main" id="{D94FF856-CBC2-4F9B-8C88-0A61402F9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8" y="3285274"/>
                <a:ext cx="127608" cy="79154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4"/>
                      <a:pt x="34" y="25"/>
                      <a:pt x="19" y="26"/>
                    </a:cubicBezTo>
                    <a:cubicBezTo>
                      <a:pt x="0" y="20"/>
                      <a:pt x="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94">
                <a:extLst>
                  <a:ext uri="{FF2B5EF4-FFF2-40B4-BE49-F238E27FC236}">
                    <a16:creationId xmlns:a16="http://schemas.microsoft.com/office/drawing/2014/main" id="{AB7BC1C0-67DD-44B3-AEF8-3046B55C12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01814" y="5367453"/>
                <a:ext cx="138242" cy="102819"/>
              </a:xfrm>
              <a:custGeom>
                <a:avLst/>
                <a:gdLst>
                  <a:gd name="T0" fmla="*/ 29 w 42"/>
                  <a:gd name="T1" fmla="*/ 1 h 34"/>
                  <a:gd name="T2" fmla="*/ 40 w 42"/>
                  <a:gd name="T3" fmla="*/ 20 h 34"/>
                  <a:gd name="T4" fmla="*/ 29 w 42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4">
                    <a:moveTo>
                      <a:pt x="29" y="1"/>
                    </a:moveTo>
                    <a:cubicBezTo>
                      <a:pt x="38" y="0"/>
                      <a:pt x="42" y="12"/>
                      <a:pt x="40" y="20"/>
                    </a:cubicBezTo>
                    <a:cubicBezTo>
                      <a:pt x="22" y="34"/>
                      <a:pt x="0" y="9"/>
                      <a:pt x="2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95">
                <a:extLst>
                  <a:ext uri="{FF2B5EF4-FFF2-40B4-BE49-F238E27FC236}">
                    <a16:creationId xmlns:a16="http://schemas.microsoft.com/office/drawing/2014/main" id="{79D1FD88-FD27-4B5E-9EC2-911808A058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0165" y="3055861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2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96">
                <a:extLst>
                  <a:ext uri="{FF2B5EF4-FFF2-40B4-BE49-F238E27FC236}">
                    <a16:creationId xmlns:a16="http://schemas.microsoft.com/office/drawing/2014/main" id="{C7DE49B6-A789-40DB-B057-37DCE5E41C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85551" y="3575426"/>
                <a:ext cx="147104" cy="108531"/>
              </a:xfrm>
              <a:custGeom>
                <a:avLst/>
                <a:gdLst>
                  <a:gd name="T0" fmla="*/ 28 w 45"/>
                  <a:gd name="T1" fmla="*/ 0 h 36"/>
                  <a:gd name="T2" fmla="*/ 41 w 45"/>
                  <a:gd name="T3" fmla="*/ 20 h 36"/>
                  <a:gd name="T4" fmla="*/ 28 w 45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28" y="0"/>
                    </a:moveTo>
                    <a:cubicBezTo>
                      <a:pt x="32" y="0"/>
                      <a:pt x="45" y="13"/>
                      <a:pt x="41" y="20"/>
                    </a:cubicBezTo>
                    <a:cubicBezTo>
                      <a:pt x="24" y="36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97">
                <a:extLst>
                  <a:ext uri="{FF2B5EF4-FFF2-40B4-BE49-F238E27FC236}">
                    <a16:creationId xmlns:a16="http://schemas.microsoft.com/office/drawing/2014/main" id="{5873829D-5204-48B1-8271-B803682D83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54863" y="4784277"/>
                <a:ext cx="190526" cy="121588"/>
              </a:xfrm>
              <a:custGeom>
                <a:avLst/>
                <a:gdLst>
                  <a:gd name="T0" fmla="*/ 42 w 58"/>
                  <a:gd name="T1" fmla="*/ 0 h 40"/>
                  <a:gd name="T2" fmla="*/ 53 w 58"/>
                  <a:gd name="T3" fmla="*/ 17 h 40"/>
                  <a:gd name="T4" fmla="*/ 42 w 58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" h="40">
                    <a:moveTo>
                      <a:pt x="42" y="0"/>
                    </a:moveTo>
                    <a:cubicBezTo>
                      <a:pt x="52" y="0"/>
                      <a:pt x="50" y="9"/>
                      <a:pt x="53" y="17"/>
                    </a:cubicBezTo>
                    <a:cubicBezTo>
                      <a:pt x="58" y="40"/>
                      <a:pt x="0" y="6"/>
                      <a:pt x="4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98">
                <a:extLst>
                  <a:ext uri="{FF2B5EF4-FFF2-40B4-BE49-F238E27FC236}">
                    <a16:creationId xmlns:a16="http://schemas.microsoft.com/office/drawing/2014/main" id="{26F30F65-64C8-44FB-B6BD-0BBAFA3B7F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7348" y="4265818"/>
                <a:ext cx="147990" cy="79154"/>
              </a:xfrm>
              <a:custGeom>
                <a:avLst/>
                <a:gdLst>
                  <a:gd name="T0" fmla="*/ 23 w 45"/>
                  <a:gd name="T1" fmla="*/ 0 h 26"/>
                  <a:gd name="T2" fmla="*/ 30 w 45"/>
                  <a:gd name="T3" fmla="*/ 26 h 26"/>
                  <a:gd name="T4" fmla="*/ 23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3" y="0"/>
                    </a:moveTo>
                    <a:cubicBezTo>
                      <a:pt x="33" y="2"/>
                      <a:pt x="45" y="21"/>
                      <a:pt x="30" y="26"/>
                    </a:cubicBezTo>
                    <a:cubicBezTo>
                      <a:pt x="10" y="24"/>
                      <a:pt x="0" y="8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99">
                <a:extLst>
                  <a:ext uri="{FF2B5EF4-FFF2-40B4-BE49-F238E27FC236}">
                    <a16:creationId xmlns:a16="http://schemas.microsoft.com/office/drawing/2014/main" id="{193BEA64-7498-46F1-85CC-A5C96EC982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40243" y="4473676"/>
                <a:ext cx="219770" cy="121588"/>
              </a:xfrm>
              <a:custGeom>
                <a:avLst/>
                <a:gdLst>
                  <a:gd name="T0" fmla="*/ 36 w 67"/>
                  <a:gd name="T1" fmla="*/ 0 h 40"/>
                  <a:gd name="T2" fmla="*/ 44 w 67"/>
                  <a:gd name="T3" fmla="*/ 2 h 40"/>
                  <a:gd name="T4" fmla="*/ 31 w 67"/>
                  <a:gd name="T5" fmla="*/ 2 h 40"/>
                  <a:gd name="T6" fmla="*/ 36 w 67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0">
                    <a:moveTo>
                      <a:pt x="36" y="0"/>
                    </a:moveTo>
                    <a:cubicBezTo>
                      <a:pt x="39" y="3"/>
                      <a:pt x="41" y="0"/>
                      <a:pt x="44" y="2"/>
                    </a:cubicBezTo>
                    <a:cubicBezTo>
                      <a:pt x="67" y="40"/>
                      <a:pt x="0" y="25"/>
                      <a:pt x="31" y="2"/>
                    </a:cubicBezTo>
                    <a:cubicBezTo>
                      <a:pt x="24" y="11"/>
                      <a:pt x="31" y="5"/>
                      <a:pt x="3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100">
                <a:extLst>
                  <a:ext uri="{FF2B5EF4-FFF2-40B4-BE49-F238E27FC236}">
                    <a16:creationId xmlns:a16="http://schemas.microsoft.com/office/drawing/2014/main" id="{B0C67838-49E2-4B6A-AC69-3A6B791DA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9752" y="3894259"/>
                <a:ext cx="128495" cy="93843"/>
              </a:xfrm>
              <a:custGeom>
                <a:avLst/>
                <a:gdLst>
                  <a:gd name="T0" fmla="*/ 28 w 39"/>
                  <a:gd name="T1" fmla="*/ 1 h 31"/>
                  <a:gd name="T2" fmla="*/ 39 w 39"/>
                  <a:gd name="T3" fmla="*/ 21 h 31"/>
                  <a:gd name="T4" fmla="*/ 28 w 39"/>
                  <a:gd name="T5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1">
                    <a:moveTo>
                      <a:pt x="28" y="1"/>
                    </a:moveTo>
                    <a:cubicBezTo>
                      <a:pt x="38" y="0"/>
                      <a:pt x="38" y="12"/>
                      <a:pt x="39" y="21"/>
                    </a:cubicBezTo>
                    <a:cubicBezTo>
                      <a:pt x="18" y="31"/>
                      <a:pt x="0" y="12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101">
                <a:extLst>
                  <a:ext uri="{FF2B5EF4-FFF2-40B4-BE49-F238E27FC236}">
                    <a16:creationId xmlns:a16="http://schemas.microsoft.com/office/drawing/2014/main" id="{49A20809-A2DD-4085-B78C-B4BA41E979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4469" y="5102465"/>
                <a:ext cx="138242" cy="81603"/>
              </a:xfrm>
              <a:custGeom>
                <a:avLst/>
                <a:gdLst>
                  <a:gd name="T0" fmla="*/ 22 w 42"/>
                  <a:gd name="T1" fmla="*/ 0 h 27"/>
                  <a:gd name="T2" fmla="*/ 14 w 42"/>
                  <a:gd name="T3" fmla="*/ 25 h 27"/>
                  <a:gd name="T4" fmla="*/ 22 w 42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7">
                    <a:moveTo>
                      <a:pt x="22" y="0"/>
                    </a:moveTo>
                    <a:cubicBezTo>
                      <a:pt x="42" y="7"/>
                      <a:pt x="28" y="27"/>
                      <a:pt x="14" y="25"/>
                    </a:cubicBezTo>
                    <a:cubicBezTo>
                      <a:pt x="0" y="18"/>
                      <a:pt x="9" y="2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Freeform 102">
                <a:extLst>
                  <a:ext uri="{FF2B5EF4-FFF2-40B4-BE49-F238E27FC236}">
                    <a16:creationId xmlns:a16="http://schemas.microsoft.com/office/drawing/2014/main" id="{B775045C-37C7-4493-8D9C-9F99C55F0F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0648" y="5662850"/>
                <a:ext cx="121406" cy="99554"/>
              </a:xfrm>
              <a:custGeom>
                <a:avLst/>
                <a:gdLst>
                  <a:gd name="T0" fmla="*/ 21 w 37"/>
                  <a:gd name="T1" fmla="*/ 0 h 33"/>
                  <a:gd name="T2" fmla="*/ 19 w 37"/>
                  <a:gd name="T3" fmla="*/ 23 h 33"/>
                  <a:gd name="T4" fmla="*/ 21 w 37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3">
                    <a:moveTo>
                      <a:pt x="21" y="0"/>
                    </a:moveTo>
                    <a:cubicBezTo>
                      <a:pt x="37" y="0"/>
                      <a:pt x="29" y="33"/>
                      <a:pt x="19" y="23"/>
                    </a:cubicBezTo>
                    <a:cubicBezTo>
                      <a:pt x="0" y="30"/>
                      <a:pt x="3" y="0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103">
                <a:extLst>
                  <a:ext uri="{FF2B5EF4-FFF2-40B4-BE49-F238E27FC236}">
                    <a16:creationId xmlns:a16="http://schemas.microsoft.com/office/drawing/2014/main" id="{A3BE9A7E-1BA8-46F8-B318-E2ECCBFDC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73556" y="5933272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104">
                <a:extLst>
                  <a:ext uri="{FF2B5EF4-FFF2-40B4-BE49-F238E27FC236}">
                    <a16:creationId xmlns:a16="http://schemas.microsoft.com/office/drawing/2014/main" id="{5F1ADC58-BB04-4DC8-AABD-162D83F27F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9016" y="2464185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113">
                <a:extLst>
                  <a:ext uri="{FF2B5EF4-FFF2-40B4-BE49-F238E27FC236}">
                    <a16:creationId xmlns:a16="http://schemas.microsoft.com/office/drawing/2014/main" id="{F994FC45-8DC0-49B0-A05A-B2B1878F3E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0357" y="4852103"/>
                <a:ext cx="9748" cy="8977"/>
              </a:xfrm>
              <a:custGeom>
                <a:avLst/>
                <a:gdLst>
                  <a:gd name="T0" fmla="*/ 1 w 3"/>
                  <a:gd name="T1" fmla="*/ 0 h 3"/>
                  <a:gd name="T2" fmla="*/ 3 w 3"/>
                  <a:gd name="T3" fmla="*/ 1 h 3"/>
                  <a:gd name="T4" fmla="*/ 1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3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114">
                <a:extLst>
                  <a:ext uri="{FF2B5EF4-FFF2-40B4-BE49-F238E27FC236}">
                    <a16:creationId xmlns:a16="http://schemas.microsoft.com/office/drawing/2014/main" id="{B0DFE4B7-ABE2-4D83-A5BC-2100890C36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3761" y="3618418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2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115">
                <a:extLst>
                  <a:ext uri="{FF2B5EF4-FFF2-40B4-BE49-F238E27FC236}">
                    <a16:creationId xmlns:a16="http://schemas.microsoft.com/office/drawing/2014/main" id="{3875A6F5-143B-4099-A2BA-B42D029810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8048" y="4281272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Freeform 117">
                <a:extLst>
                  <a:ext uri="{FF2B5EF4-FFF2-40B4-BE49-F238E27FC236}">
                    <a16:creationId xmlns:a16="http://schemas.microsoft.com/office/drawing/2014/main" id="{D55AA3FB-BBFD-48A5-A816-17F15A8BA1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5365" y="5976951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Freeform 118">
                <a:extLst>
                  <a:ext uri="{FF2B5EF4-FFF2-40B4-BE49-F238E27FC236}">
                    <a16:creationId xmlns:a16="http://schemas.microsoft.com/office/drawing/2014/main" id="{6069A188-5649-4675-BA50-263D062314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14781" y="6554638"/>
                <a:ext cx="131153" cy="96290"/>
              </a:xfrm>
              <a:custGeom>
                <a:avLst/>
                <a:gdLst>
                  <a:gd name="T0" fmla="*/ 22 w 40"/>
                  <a:gd name="T1" fmla="*/ 0 h 32"/>
                  <a:gd name="T2" fmla="*/ 16 w 40"/>
                  <a:gd name="T3" fmla="*/ 25 h 32"/>
                  <a:gd name="T4" fmla="*/ 22 w 40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2">
                    <a:moveTo>
                      <a:pt x="22" y="0"/>
                    </a:moveTo>
                    <a:cubicBezTo>
                      <a:pt x="40" y="3"/>
                      <a:pt x="40" y="32"/>
                      <a:pt x="16" y="25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Freeform 119">
                <a:extLst>
                  <a:ext uri="{FF2B5EF4-FFF2-40B4-BE49-F238E27FC236}">
                    <a16:creationId xmlns:a16="http://schemas.microsoft.com/office/drawing/2014/main" id="{FC01152A-5489-44EF-B864-EC4DD7B316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01455" y="6286263"/>
                <a:ext cx="127608" cy="150965"/>
              </a:xfrm>
              <a:custGeom>
                <a:avLst/>
                <a:gdLst>
                  <a:gd name="T0" fmla="*/ 13 w 39"/>
                  <a:gd name="T1" fmla="*/ 6 h 50"/>
                  <a:gd name="T2" fmla="*/ 0 w 39"/>
                  <a:gd name="T3" fmla="*/ 23 h 50"/>
                  <a:gd name="T4" fmla="*/ 13 w 39"/>
                  <a:gd name="T5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50">
                    <a:moveTo>
                      <a:pt x="13" y="6"/>
                    </a:moveTo>
                    <a:cubicBezTo>
                      <a:pt x="39" y="10"/>
                      <a:pt x="16" y="50"/>
                      <a:pt x="0" y="23"/>
                    </a:cubicBezTo>
                    <a:cubicBezTo>
                      <a:pt x="1" y="0"/>
                      <a:pt x="5" y="14"/>
                      <a:pt x="13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8">
                <a:extLst>
                  <a:ext uri="{FF2B5EF4-FFF2-40B4-BE49-F238E27FC236}">
                    <a16:creationId xmlns:a16="http://schemas.microsoft.com/office/drawing/2014/main" id="{D3CAA289-9C0C-490A-9768-49BBD637B9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2287" y="3490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Freeform 8">
                <a:extLst>
                  <a:ext uri="{FF2B5EF4-FFF2-40B4-BE49-F238E27FC236}">
                    <a16:creationId xmlns:a16="http://schemas.microsoft.com/office/drawing/2014/main" id="{0ACB33D8-7879-498C-8BC7-4C4F6ECED2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2464" y="97108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106">
                <a:extLst>
                  <a:ext uri="{FF2B5EF4-FFF2-40B4-BE49-F238E27FC236}">
                    <a16:creationId xmlns:a16="http://schemas.microsoft.com/office/drawing/2014/main" id="{A6BB204E-D937-4C4D-BCB6-DF9F7A406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1618" y="6714098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EF447936-9AA6-4873-BD6B-3A7DBBCF4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3502" y="7475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CC3E0D11-92C6-4141-B7C5-5B8BA0E40E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29875" y="6000711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1">
              <a:extLst>
                <a:ext uri="{FF2B5EF4-FFF2-40B4-BE49-F238E27FC236}">
                  <a16:creationId xmlns:a16="http://schemas.microsoft.com/office/drawing/2014/main" id="{CA82DB1A-E0D4-4D6D-A64A-868014C79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382" y="577584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2">
              <a:extLst>
                <a:ext uri="{FF2B5EF4-FFF2-40B4-BE49-F238E27FC236}">
                  <a16:creationId xmlns:a16="http://schemas.microsoft.com/office/drawing/2014/main" id="{79E9E5C1-D60A-4EA8-9C04-15595A7BB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8609" y="6434505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3">
              <a:extLst>
                <a:ext uri="{FF2B5EF4-FFF2-40B4-BE49-F238E27FC236}">
                  <a16:creationId xmlns:a16="http://schemas.microsoft.com/office/drawing/2014/main" id="{BAD910CD-D57C-45DA-8A9B-5E3CD57EA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890" y="5548501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4">
              <a:extLst>
                <a:ext uri="{FF2B5EF4-FFF2-40B4-BE49-F238E27FC236}">
                  <a16:creationId xmlns:a16="http://schemas.microsoft.com/office/drawing/2014/main" id="{5402826A-583C-4667-AEF8-DAA426928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8217" y="6215713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5">
              <a:extLst>
                <a:ext uri="{FF2B5EF4-FFF2-40B4-BE49-F238E27FC236}">
                  <a16:creationId xmlns:a16="http://schemas.microsoft.com/office/drawing/2014/main" id="{4E02EBB7-1EC6-4320-B9C9-64E237CB9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6485" y="5348692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6">
              <a:extLst>
                <a:ext uri="{FF2B5EF4-FFF2-40B4-BE49-F238E27FC236}">
                  <a16:creationId xmlns:a16="http://schemas.microsoft.com/office/drawing/2014/main" id="{C62D78D2-A229-4811-9BFA-43C28BC02A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447" y="4515392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7">
              <a:extLst>
                <a:ext uri="{FF2B5EF4-FFF2-40B4-BE49-F238E27FC236}">
                  <a16:creationId xmlns:a16="http://schemas.microsoft.com/office/drawing/2014/main" id="{50D562C1-4FFF-4863-9D92-339D7D867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588" y="511446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9">
              <a:extLst>
                <a:ext uri="{FF2B5EF4-FFF2-40B4-BE49-F238E27FC236}">
                  <a16:creationId xmlns:a16="http://schemas.microsoft.com/office/drawing/2014/main" id="{49EA74AB-1F40-426C-9606-B571634E0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7517" y="6658744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60">
              <a:extLst>
                <a:ext uri="{FF2B5EF4-FFF2-40B4-BE49-F238E27FC236}">
                  <a16:creationId xmlns:a16="http://schemas.microsoft.com/office/drawing/2014/main" id="{24E43341-2786-439A-990F-D4DA15299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0066" y="48125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61">
              <a:extLst>
                <a:ext uri="{FF2B5EF4-FFF2-40B4-BE49-F238E27FC236}">
                  <a16:creationId xmlns:a16="http://schemas.microsoft.com/office/drawing/2014/main" id="{C301CB0C-1558-41B4-B70E-2CC306AB5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7683" y="492022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8">
              <a:extLst>
                <a:ext uri="{FF2B5EF4-FFF2-40B4-BE49-F238E27FC236}">
                  <a16:creationId xmlns:a16="http://schemas.microsoft.com/office/drawing/2014/main" id="{9EFD2F56-A311-4A9C-98DB-DD899F845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73283" y="6085341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79">
              <a:extLst>
                <a:ext uri="{FF2B5EF4-FFF2-40B4-BE49-F238E27FC236}">
                  <a16:creationId xmlns:a16="http://schemas.microsoft.com/office/drawing/2014/main" id="{EB1A7473-AA51-43BA-A524-59689C5D4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4838" y="586000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0">
              <a:extLst>
                <a:ext uri="{FF2B5EF4-FFF2-40B4-BE49-F238E27FC236}">
                  <a16:creationId xmlns:a16="http://schemas.microsoft.com/office/drawing/2014/main" id="{515EE26E-DD80-4E28-A9E4-E3C1C9593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9291" y="562547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1">
              <a:extLst>
                <a:ext uri="{FF2B5EF4-FFF2-40B4-BE49-F238E27FC236}">
                  <a16:creationId xmlns:a16="http://schemas.microsoft.com/office/drawing/2014/main" id="{6CA0BB20-E66B-4B1E-A334-03D3C7922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0291" y="4587943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2">
              <a:extLst>
                <a:ext uri="{FF2B5EF4-FFF2-40B4-BE49-F238E27FC236}">
                  <a16:creationId xmlns:a16="http://schemas.microsoft.com/office/drawing/2014/main" id="{927E0985-C47E-44F1-874C-8067B5FEE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861" y="483161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3">
              <a:extLst>
                <a:ext uri="{FF2B5EF4-FFF2-40B4-BE49-F238E27FC236}">
                  <a16:creationId xmlns:a16="http://schemas.microsoft.com/office/drawing/2014/main" id="{F9046F3A-DBB1-4C4D-8D5B-82B836FE4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19646" y="5058270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4">
              <a:extLst>
                <a:ext uri="{FF2B5EF4-FFF2-40B4-BE49-F238E27FC236}">
                  <a16:creationId xmlns:a16="http://schemas.microsoft.com/office/drawing/2014/main" id="{FE7EE438-DD14-4738-A241-20B943B35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8630" y="627687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6">
              <a:extLst>
                <a:ext uri="{FF2B5EF4-FFF2-40B4-BE49-F238E27FC236}">
                  <a16:creationId xmlns:a16="http://schemas.microsoft.com/office/drawing/2014/main" id="{CCD6D4A0-93F3-450E-855C-A0EABF82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208" y="6707185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id="{FFC49BA2-2C2F-4532-8C33-1DB7C24A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0314" y="5335087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B9C3E3E0-3543-4DB4-9553-C483590B4F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94500" y="4796228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05">
              <a:extLst>
                <a:ext uri="{FF2B5EF4-FFF2-40B4-BE49-F238E27FC236}">
                  <a16:creationId xmlns:a16="http://schemas.microsoft.com/office/drawing/2014/main" id="{D1611641-4970-4C93-B005-82D774C7A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2851" y="480648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06">
              <a:extLst>
                <a:ext uri="{FF2B5EF4-FFF2-40B4-BE49-F238E27FC236}">
                  <a16:creationId xmlns:a16="http://schemas.microsoft.com/office/drawing/2014/main" id="{40083E90-33FD-4861-8B17-340056901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418" y="619528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07">
              <a:extLst>
                <a:ext uri="{FF2B5EF4-FFF2-40B4-BE49-F238E27FC236}">
                  <a16:creationId xmlns:a16="http://schemas.microsoft.com/office/drawing/2014/main" id="{94952852-5E0A-47E7-B0C6-F92962CC2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4157" y="4530841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08">
              <a:extLst>
                <a:ext uri="{FF2B5EF4-FFF2-40B4-BE49-F238E27FC236}">
                  <a16:creationId xmlns:a16="http://schemas.microsoft.com/office/drawing/2014/main" id="{3EA0ADD2-2C5C-4EBB-AC72-FE268D4C6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75038" y="5591969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09">
              <a:extLst>
                <a:ext uri="{FF2B5EF4-FFF2-40B4-BE49-F238E27FC236}">
                  <a16:creationId xmlns:a16="http://schemas.microsoft.com/office/drawing/2014/main" id="{CCF7EDDF-9DA6-4F4F-A8D9-6F9D608F9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054" y="509635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10">
              <a:extLst>
                <a:ext uri="{FF2B5EF4-FFF2-40B4-BE49-F238E27FC236}">
                  <a16:creationId xmlns:a16="http://schemas.microsoft.com/office/drawing/2014/main" id="{B4ACE8BD-5655-44BC-9DD6-5791448B2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3" y="6425985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11">
              <a:extLst>
                <a:ext uri="{FF2B5EF4-FFF2-40B4-BE49-F238E27FC236}">
                  <a16:creationId xmlns:a16="http://schemas.microsoft.com/office/drawing/2014/main" id="{6C8B78B0-ADF5-4E39-8488-83382AF0D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039" y="5365413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12">
              <a:extLst>
                <a:ext uri="{FF2B5EF4-FFF2-40B4-BE49-F238E27FC236}">
                  <a16:creationId xmlns:a16="http://schemas.microsoft.com/office/drawing/2014/main" id="{07597995-748E-4B55-A4B9-DF71D499F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7829" y="588977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32">
              <a:extLst>
                <a:ext uri="{FF2B5EF4-FFF2-40B4-BE49-F238E27FC236}">
                  <a16:creationId xmlns:a16="http://schemas.microsoft.com/office/drawing/2014/main" id="{28639BDB-3882-43F7-93C4-66E9F7E41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021" y="347919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33">
              <a:extLst>
                <a:ext uri="{FF2B5EF4-FFF2-40B4-BE49-F238E27FC236}">
                  <a16:creationId xmlns:a16="http://schemas.microsoft.com/office/drawing/2014/main" id="{8A0AF7DA-1B05-49CD-8367-3C63151C3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7018" y="24188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9F93108D-4661-454E-8F6E-63F910B18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9926" y="1412594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87E22E6B-5EC7-473E-9BDF-DDAA9A647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3732" y="1866166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36">
              <a:extLst>
                <a:ext uri="{FF2B5EF4-FFF2-40B4-BE49-F238E27FC236}">
                  <a16:creationId xmlns:a16="http://schemas.microsoft.com/office/drawing/2014/main" id="{CADF4DD2-27C7-454B-9F32-B2707E0FC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731937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37">
              <a:extLst>
                <a:ext uri="{FF2B5EF4-FFF2-40B4-BE49-F238E27FC236}">
                  <a16:creationId xmlns:a16="http://schemas.microsoft.com/office/drawing/2014/main" id="{718D23B6-4347-4B9E-B3EF-A0A9A13EF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9866" y="3699631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38">
              <a:extLst>
                <a:ext uri="{FF2B5EF4-FFF2-40B4-BE49-F238E27FC236}">
                  <a16:creationId xmlns:a16="http://schemas.microsoft.com/office/drawing/2014/main" id="{D1448697-37CA-47CF-8C3D-F2DF2383A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9791" y="1911761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39">
              <a:extLst>
                <a:ext uri="{FF2B5EF4-FFF2-40B4-BE49-F238E27FC236}">
                  <a16:creationId xmlns:a16="http://schemas.microsoft.com/office/drawing/2014/main" id="{F5D8564C-C91F-4081-B3D0-99AC95260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138" y="1658399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40">
              <a:extLst>
                <a:ext uri="{FF2B5EF4-FFF2-40B4-BE49-F238E27FC236}">
                  <a16:creationId xmlns:a16="http://schemas.microsoft.com/office/drawing/2014/main" id="{E0DFDBCB-F6B7-4C88-8692-AA6C4631E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5630" y="420169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41">
              <a:extLst>
                <a:ext uri="{FF2B5EF4-FFF2-40B4-BE49-F238E27FC236}">
                  <a16:creationId xmlns:a16="http://schemas.microsoft.com/office/drawing/2014/main" id="{03DC3BAD-FDE4-4699-A9B7-0EAF537E3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524409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id="{74D2A2BB-B355-444B-A825-BC3124E74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07663" y="63461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44">
              <a:extLst>
                <a:ext uri="{FF2B5EF4-FFF2-40B4-BE49-F238E27FC236}">
                  <a16:creationId xmlns:a16="http://schemas.microsoft.com/office/drawing/2014/main" id="{6BA13D45-647D-469B-A330-6A1E7C30C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3723" y="271573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45">
              <a:extLst>
                <a:ext uri="{FF2B5EF4-FFF2-40B4-BE49-F238E27FC236}">
                  <a16:creationId xmlns:a16="http://schemas.microsoft.com/office/drawing/2014/main" id="{582FD052-32A0-4DE5-8E13-61623B62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02582" y="1040316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46">
              <a:extLst>
                <a:ext uri="{FF2B5EF4-FFF2-40B4-BE49-F238E27FC236}">
                  <a16:creationId xmlns:a16="http://schemas.microsoft.com/office/drawing/2014/main" id="{B568485A-4DD9-45DC-A69C-52B08C6E9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6562" y="396907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47">
              <a:extLst>
                <a:ext uri="{FF2B5EF4-FFF2-40B4-BE49-F238E27FC236}">
                  <a16:creationId xmlns:a16="http://schemas.microsoft.com/office/drawing/2014/main" id="{F0289B14-9A38-4873-B5E4-B2AF9B9F48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1833" y="2953392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48">
              <a:extLst>
                <a:ext uri="{FF2B5EF4-FFF2-40B4-BE49-F238E27FC236}">
                  <a16:creationId xmlns:a16="http://schemas.microsoft.com/office/drawing/2014/main" id="{4DFB9DAA-1189-41D2-B2DA-A0C618361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0754" y="318604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49">
              <a:extLst>
                <a:ext uri="{FF2B5EF4-FFF2-40B4-BE49-F238E27FC236}">
                  <a16:creationId xmlns:a16="http://schemas.microsoft.com/office/drawing/2014/main" id="{CA0ECA5A-2C52-4A35-9066-80A01F7E08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8344" y="291930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62">
              <a:extLst>
                <a:ext uri="{FF2B5EF4-FFF2-40B4-BE49-F238E27FC236}">
                  <a16:creationId xmlns:a16="http://schemas.microsoft.com/office/drawing/2014/main" id="{3969E6EE-0CB6-4C99-A3B8-422FBD6D3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3486" y="3855812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63">
              <a:extLst>
                <a:ext uri="{FF2B5EF4-FFF2-40B4-BE49-F238E27FC236}">
                  <a16:creationId xmlns:a16="http://schemas.microsoft.com/office/drawing/2014/main" id="{A2C89BE4-E8EA-4862-A49F-74E984B41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1370" y="2668238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64">
              <a:extLst>
                <a:ext uri="{FF2B5EF4-FFF2-40B4-BE49-F238E27FC236}">
                  <a16:creationId xmlns:a16="http://schemas.microsoft.com/office/drawing/2014/main" id="{78DD5330-374E-43EA-B7D6-10BA1F276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37469" y="4098824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65">
              <a:extLst>
                <a:ext uri="{FF2B5EF4-FFF2-40B4-BE49-F238E27FC236}">
                  <a16:creationId xmlns:a16="http://schemas.microsoft.com/office/drawing/2014/main" id="{EBC8CDE9-3229-43F8-A3C1-47A48F36B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2788" y="2976026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66">
              <a:extLst>
                <a:ext uri="{FF2B5EF4-FFF2-40B4-BE49-F238E27FC236}">
                  <a16:creationId xmlns:a16="http://schemas.microsoft.com/office/drawing/2014/main" id="{623FE43E-D941-409A-8679-EACA24014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259" y="1396948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67">
              <a:extLst>
                <a:ext uri="{FF2B5EF4-FFF2-40B4-BE49-F238E27FC236}">
                  <a16:creationId xmlns:a16="http://schemas.microsoft.com/office/drawing/2014/main" id="{1240FB87-B56D-42D4-BB5C-D35C7FB39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8495" y="2174398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68">
              <a:extLst>
                <a:ext uri="{FF2B5EF4-FFF2-40B4-BE49-F238E27FC236}">
                  <a16:creationId xmlns:a16="http://schemas.microsoft.com/office/drawing/2014/main" id="{0E8F864D-8E69-4D35-9BEA-5BC7B031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3642" y="351142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69">
              <a:extLst>
                <a:ext uri="{FF2B5EF4-FFF2-40B4-BE49-F238E27FC236}">
                  <a16:creationId xmlns:a16="http://schemas.microsoft.com/office/drawing/2014/main" id="{961ED267-A8A8-4A92-AA7D-130EF69D7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142" y="1114703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70">
              <a:extLst>
                <a:ext uri="{FF2B5EF4-FFF2-40B4-BE49-F238E27FC236}">
                  <a16:creationId xmlns:a16="http://schemas.microsoft.com/office/drawing/2014/main" id="{D73E611B-EF5E-4E4B-93BA-0BAD56982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221" y="558865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71">
              <a:extLst>
                <a:ext uri="{FF2B5EF4-FFF2-40B4-BE49-F238E27FC236}">
                  <a16:creationId xmlns:a16="http://schemas.microsoft.com/office/drawing/2014/main" id="{6A5AADC7-B0CE-4F14-A4FE-B5F852D41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6891" y="165657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72">
              <a:extLst>
                <a:ext uri="{FF2B5EF4-FFF2-40B4-BE49-F238E27FC236}">
                  <a16:creationId xmlns:a16="http://schemas.microsoft.com/office/drawing/2014/main" id="{150B1A56-3AEB-4922-A18D-15B3A9E911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0154" y="188342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73">
              <a:extLst>
                <a:ext uri="{FF2B5EF4-FFF2-40B4-BE49-F238E27FC236}">
                  <a16:creationId xmlns:a16="http://schemas.microsoft.com/office/drawing/2014/main" id="{93CB2ECB-40C7-4CFF-8B96-49D84DBDE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5028" y="2389592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74">
              <a:extLst>
                <a:ext uri="{FF2B5EF4-FFF2-40B4-BE49-F238E27FC236}">
                  <a16:creationId xmlns:a16="http://schemas.microsoft.com/office/drawing/2014/main" id="{77082064-D677-4175-9DF3-4AAA29246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81126" y="772588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75">
              <a:extLst>
                <a:ext uri="{FF2B5EF4-FFF2-40B4-BE49-F238E27FC236}">
                  <a16:creationId xmlns:a16="http://schemas.microsoft.com/office/drawing/2014/main" id="{793C90AC-25CB-4BA8-BA64-3BE8674DB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978" y="4360624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77">
              <a:extLst>
                <a:ext uri="{FF2B5EF4-FFF2-40B4-BE49-F238E27FC236}">
                  <a16:creationId xmlns:a16="http://schemas.microsoft.com/office/drawing/2014/main" id="{B559AEC6-6EB2-4DB6-AC71-4288F29C3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6692" y="319960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85">
              <a:extLst>
                <a:ext uri="{FF2B5EF4-FFF2-40B4-BE49-F238E27FC236}">
                  <a16:creationId xmlns:a16="http://schemas.microsoft.com/office/drawing/2014/main" id="{FA44E75F-1E67-4CE5-9031-B51E54BBD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360" y="349754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87">
              <a:extLst>
                <a:ext uri="{FF2B5EF4-FFF2-40B4-BE49-F238E27FC236}">
                  <a16:creationId xmlns:a16="http://schemas.microsoft.com/office/drawing/2014/main" id="{5FAED826-72E1-4FD0-B991-CA76C0930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9792" y="13324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88">
              <a:extLst>
                <a:ext uri="{FF2B5EF4-FFF2-40B4-BE49-F238E27FC236}">
                  <a16:creationId xmlns:a16="http://schemas.microsoft.com/office/drawing/2014/main" id="{84FB6649-2CD7-4260-B0FC-6D2AE035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7724" y="1170884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91">
              <a:extLst>
                <a:ext uri="{FF2B5EF4-FFF2-40B4-BE49-F238E27FC236}">
                  <a16:creationId xmlns:a16="http://schemas.microsoft.com/office/drawing/2014/main" id="{549A4CFC-747E-4FF8-B1CB-3878D0F67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6185" y="4035772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92">
              <a:extLst>
                <a:ext uri="{FF2B5EF4-FFF2-40B4-BE49-F238E27FC236}">
                  <a16:creationId xmlns:a16="http://schemas.microsoft.com/office/drawing/2014/main" id="{926EB012-839E-4A90-8339-873848A70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991" y="435813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93">
              <a:extLst>
                <a:ext uri="{FF2B5EF4-FFF2-40B4-BE49-F238E27FC236}">
                  <a16:creationId xmlns:a16="http://schemas.microsoft.com/office/drawing/2014/main" id="{6D11170A-0249-475C-8E0C-0B794CB95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2" y="3517030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94">
              <a:extLst>
                <a:ext uri="{FF2B5EF4-FFF2-40B4-BE49-F238E27FC236}">
                  <a16:creationId xmlns:a16="http://schemas.microsoft.com/office/drawing/2014/main" id="{19D2AE1F-D795-4379-8688-1424DF2CB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3042" y="1411186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95">
              <a:extLst>
                <a:ext uri="{FF2B5EF4-FFF2-40B4-BE49-F238E27FC236}">
                  <a16:creationId xmlns:a16="http://schemas.microsoft.com/office/drawing/2014/main" id="{5BBCD765-B709-48E1-83D4-A27FE1A93D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5073" y="37439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96">
              <a:extLst>
                <a:ext uri="{FF2B5EF4-FFF2-40B4-BE49-F238E27FC236}">
                  <a16:creationId xmlns:a16="http://schemas.microsoft.com/office/drawing/2014/main" id="{EB89A6EA-89CC-47C5-B923-048A0F93A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443" y="3197501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97">
              <a:extLst>
                <a:ext uri="{FF2B5EF4-FFF2-40B4-BE49-F238E27FC236}">
                  <a16:creationId xmlns:a16="http://schemas.microsoft.com/office/drawing/2014/main" id="{70AB87C5-FC79-4517-89A3-88FB0D04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174" y="2106723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98">
              <a:extLst>
                <a:ext uri="{FF2B5EF4-FFF2-40B4-BE49-F238E27FC236}">
                  <a16:creationId xmlns:a16="http://schemas.microsoft.com/office/drawing/2014/main" id="{374FDB0C-76EC-43C7-B107-3307B2AEF5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17760" y="253648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99">
              <a:extLst>
                <a:ext uri="{FF2B5EF4-FFF2-40B4-BE49-F238E27FC236}">
                  <a16:creationId xmlns:a16="http://schemas.microsoft.com/office/drawing/2014/main" id="{4982B2F4-4898-4A23-BEC7-E2AD33BB0E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03085" y="22861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00">
              <a:extLst>
                <a:ext uri="{FF2B5EF4-FFF2-40B4-BE49-F238E27FC236}">
                  <a16:creationId xmlns:a16="http://schemas.microsoft.com/office/drawing/2014/main" id="{AB2B45CE-3C84-4FE3-8409-31C49E8285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4851" y="2893356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01">
              <a:extLst>
                <a:ext uri="{FF2B5EF4-FFF2-40B4-BE49-F238E27FC236}">
                  <a16:creationId xmlns:a16="http://schemas.microsoft.com/office/drawing/2014/main" id="{48A088C2-5E77-4673-A7D7-8E46E7D3D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387" y="1697390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02">
              <a:extLst>
                <a:ext uri="{FF2B5EF4-FFF2-40B4-BE49-F238E27FC236}">
                  <a16:creationId xmlns:a16="http://schemas.microsoft.com/office/drawing/2014/main" id="{9642E919-6BCB-41DA-AAAE-3F123486D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51044" y="1119054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03">
              <a:extLst>
                <a:ext uri="{FF2B5EF4-FFF2-40B4-BE49-F238E27FC236}">
                  <a16:creationId xmlns:a16="http://schemas.microsoft.com/office/drawing/2014/main" id="{5AA62CEA-121A-4FF6-8B2E-196D225C4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8641" y="845367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04">
              <a:extLst>
                <a:ext uri="{FF2B5EF4-FFF2-40B4-BE49-F238E27FC236}">
                  <a16:creationId xmlns:a16="http://schemas.microsoft.com/office/drawing/2014/main" id="{E496206E-9EDD-47A7-BAD9-4460167BC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66993" y="441156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13">
              <a:extLst>
                <a:ext uri="{FF2B5EF4-FFF2-40B4-BE49-F238E27FC236}">
                  <a16:creationId xmlns:a16="http://schemas.microsoft.com/office/drawing/2014/main" id="{9FD93BF0-96C1-4231-8230-3C1A33BBA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2993" y="2020378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14">
              <a:extLst>
                <a:ext uri="{FF2B5EF4-FFF2-40B4-BE49-F238E27FC236}">
                  <a16:creationId xmlns:a16="http://schemas.microsoft.com/office/drawing/2014/main" id="{D7F3D675-753D-4312-87A9-040E98F8F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3133" y="325732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15">
              <a:extLst>
                <a:ext uri="{FF2B5EF4-FFF2-40B4-BE49-F238E27FC236}">
                  <a16:creationId xmlns:a16="http://schemas.microsoft.com/office/drawing/2014/main" id="{7D09B9D8-373A-417E-A5B0-8AEF1F237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8846" y="259447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17">
              <a:extLst>
                <a:ext uri="{FF2B5EF4-FFF2-40B4-BE49-F238E27FC236}">
                  <a16:creationId xmlns:a16="http://schemas.microsoft.com/office/drawing/2014/main" id="{CBBBD0AC-7990-427B-BE17-2C8D66D55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0644" y="89879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18">
              <a:extLst>
                <a:ext uri="{FF2B5EF4-FFF2-40B4-BE49-F238E27FC236}">
                  <a16:creationId xmlns:a16="http://schemas.microsoft.com/office/drawing/2014/main" id="{93003F2B-C96E-47B5-B7E2-E5B05ED4D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7164" y="230530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19">
              <a:extLst>
                <a:ext uri="{FF2B5EF4-FFF2-40B4-BE49-F238E27FC236}">
                  <a16:creationId xmlns:a16="http://schemas.microsoft.com/office/drawing/2014/main" id="{C4F54194-E568-4482-9066-F67B8FF74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4035" y="44423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8">
              <a:extLst>
                <a:ext uri="{FF2B5EF4-FFF2-40B4-BE49-F238E27FC236}">
                  <a16:creationId xmlns:a16="http://schemas.microsoft.com/office/drawing/2014/main" id="{8F0F7188-5F84-4C7B-B78A-BF32127EA0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620" y="651663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8">
              <a:extLst>
                <a:ext uri="{FF2B5EF4-FFF2-40B4-BE49-F238E27FC236}">
                  <a16:creationId xmlns:a16="http://schemas.microsoft.com/office/drawing/2014/main" id="{4F8239CD-C1A6-4DD8-8B1D-FE18CE85E9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9481" y="669622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29743BBA-063F-465F-8B5A-58D0CBB6EA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0074" y="699917"/>
            <a:ext cx="3722556" cy="544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4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5" y="458616"/>
            <a:ext cx="3988917" cy="370409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latin typeface="Avenir Next LT Pro"/>
              </a:rPr>
              <a:t>Aneta </a:t>
            </a:r>
            <a:r>
              <a:rPr lang="en-US">
                <a:latin typeface="Avenir Next LT Pro"/>
              </a:rPr>
              <a:t>Čermáková</a:t>
            </a:r>
            <a:br>
              <a:rPr lang="en-US" dirty="0">
                <a:latin typeface="Avenir Next LT Pro"/>
              </a:rPr>
            </a:br>
            <a:br>
              <a:rPr lang="en-US" dirty="0">
                <a:latin typeface="Avenir Next LT Pro"/>
              </a:rPr>
            </a:br>
            <a:r>
              <a:rPr lang="en-US" dirty="0">
                <a:latin typeface="Avenir Next LT Pro"/>
              </a:rPr>
              <a:t> </a:t>
            </a:r>
            <a:r>
              <a:rPr lang="en-US" b="1">
                <a:latin typeface="Avenir Next LT Pro"/>
              </a:rPr>
              <a:t>Děkujeme!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CB9C70C-9B50-4D83-B8B9-1A0FFA2CB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52693" y="20697"/>
            <a:ext cx="1862695" cy="6816606"/>
            <a:chOff x="9952693" y="20697"/>
            <a:chExt cx="1862695" cy="6816606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E1E57A5-A4F5-41D5-9E12-FA9144457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674062" y="20697"/>
              <a:ext cx="1141326" cy="6816606"/>
              <a:chOff x="5889776" y="13394"/>
              <a:chExt cx="1141326" cy="6816606"/>
            </a:xfrm>
          </p:grpSpPr>
          <p:sp>
            <p:nvSpPr>
              <p:cNvPr id="158" name="Freeform 8">
                <a:extLst>
                  <a:ext uri="{FF2B5EF4-FFF2-40B4-BE49-F238E27FC236}">
                    <a16:creationId xmlns:a16="http://schemas.microsoft.com/office/drawing/2014/main" id="{ADBCFAC3-B2EB-4241-B9C9-AC317FCE77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8443" y="671857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10">
                <a:extLst>
                  <a:ext uri="{FF2B5EF4-FFF2-40B4-BE49-F238E27FC236}">
                    <a16:creationId xmlns:a16="http://schemas.microsoft.com/office/drawing/2014/main" id="{86F38B84-C3BC-48A8-9EEF-3077223C40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5468" y="152241"/>
                <a:ext cx="138242" cy="88130"/>
              </a:xfrm>
              <a:custGeom>
                <a:avLst/>
                <a:gdLst>
                  <a:gd name="T0" fmla="*/ 22 w 42"/>
                  <a:gd name="T1" fmla="*/ 0 h 29"/>
                  <a:gd name="T2" fmla="*/ 14 w 42"/>
                  <a:gd name="T3" fmla="*/ 25 h 29"/>
                  <a:gd name="T4" fmla="*/ 22 w 42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9">
                    <a:moveTo>
                      <a:pt x="22" y="0"/>
                    </a:moveTo>
                    <a:cubicBezTo>
                      <a:pt x="42" y="7"/>
                      <a:pt x="28" y="29"/>
                      <a:pt x="14" y="25"/>
                    </a:cubicBezTo>
                    <a:cubicBezTo>
                      <a:pt x="0" y="18"/>
                      <a:pt x="8" y="1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15">
                <a:extLst>
                  <a:ext uri="{FF2B5EF4-FFF2-40B4-BE49-F238E27FC236}">
                    <a16:creationId xmlns:a16="http://schemas.microsoft.com/office/drawing/2014/main" id="{E288352D-6F27-4727-9241-658737B623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9398" y="666438"/>
                <a:ext cx="121406" cy="72626"/>
              </a:xfrm>
              <a:custGeom>
                <a:avLst/>
                <a:gdLst>
                  <a:gd name="T0" fmla="*/ 16 w 37"/>
                  <a:gd name="T1" fmla="*/ 0 h 24"/>
                  <a:gd name="T2" fmla="*/ 11 w 37"/>
                  <a:gd name="T3" fmla="*/ 24 h 24"/>
                  <a:gd name="T4" fmla="*/ 16 w 37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4">
                    <a:moveTo>
                      <a:pt x="16" y="0"/>
                    </a:moveTo>
                    <a:cubicBezTo>
                      <a:pt x="37" y="6"/>
                      <a:pt x="30" y="20"/>
                      <a:pt x="11" y="24"/>
                    </a:cubicBezTo>
                    <a:cubicBezTo>
                      <a:pt x="0" y="17"/>
                      <a:pt x="5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18">
                <a:extLst>
                  <a:ext uri="{FF2B5EF4-FFF2-40B4-BE49-F238E27FC236}">
                    <a16:creationId xmlns:a16="http://schemas.microsoft.com/office/drawing/2014/main" id="{6AC265CB-8E11-45EF-8A58-9FCB96E0D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2812" y="409695"/>
                <a:ext cx="138242" cy="78339"/>
              </a:xfrm>
              <a:custGeom>
                <a:avLst/>
                <a:gdLst>
                  <a:gd name="T0" fmla="*/ 6 w 42"/>
                  <a:gd name="T1" fmla="*/ 6 h 26"/>
                  <a:gd name="T2" fmla="*/ 21 w 42"/>
                  <a:gd name="T3" fmla="*/ 26 h 26"/>
                  <a:gd name="T4" fmla="*/ 6 w 42"/>
                  <a:gd name="T5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6">
                    <a:moveTo>
                      <a:pt x="6" y="6"/>
                    </a:moveTo>
                    <a:cubicBezTo>
                      <a:pt x="25" y="0"/>
                      <a:pt x="42" y="17"/>
                      <a:pt x="21" y="26"/>
                    </a:cubicBezTo>
                    <a:cubicBezTo>
                      <a:pt x="9" y="26"/>
                      <a:pt x="0" y="16"/>
                      <a:pt x="6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19">
                <a:extLst>
                  <a:ext uri="{FF2B5EF4-FFF2-40B4-BE49-F238E27FC236}">
                    <a16:creationId xmlns:a16="http://schemas.microsoft.com/office/drawing/2014/main" id="{DABD6D60-E6DC-4EFB-B755-7954BBAB80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2730" y="2096571"/>
                <a:ext cx="124951" cy="69362"/>
              </a:xfrm>
              <a:custGeom>
                <a:avLst/>
                <a:gdLst>
                  <a:gd name="T0" fmla="*/ 16 w 38"/>
                  <a:gd name="T1" fmla="*/ 0 h 23"/>
                  <a:gd name="T2" fmla="*/ 10 w 38"/>
                  <a:gd name="T3" fmla="*/ 23 h 23"/>
                  <a:gd name="T4" fmla="*/ 1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16" y="0"/>
                    </a:moveTo>
                    <a:cubicBezTo>
                      <a:pt x="38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20">
                <a:extLst>
                  <a:ext uri="{FF2B5EF4-FFF2-40B4-BE49-F238E27FC236}">
                    <a16:creationId xmlns:a16="http://schemas.microsoft.com/office/drawing/2014/main" id="{CF6F209B-B481-49BF-87A6-6201C22D8D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97493" y="2294129"/>
                <a:ext cx="128495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22">
                <a:extLst>
                  <a:ext uri="{FF2B5EF4-FFF2-40B4-BE49-F238E27FC236}">
                    <a16:creationId xmlns:a16="http://schemas.microsoft.com/office/drawing/2014/main" id="{F1FA7743-5F0C-45CC-8886-3340214982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6832" y="1123972"/>
                <a:ext cx="150648" cy="99554"/>
              </a:xfrm>
              <a:custGeom>
                <a:avLst/>
                <a:gdLst>
                  <a:gd name="T0" fmla="*/ 26 w 46"/>
                  <a:gd name="T1" fmla="*/ 0 h 33"/>
                  <a:gd name="T2" fmla="*/ 38 w 46"/>
                  <a:gd name="T3" fmla="*/ 22 h 33"/>
                  <a:gd name="T4" fmla="*/ 26 w 46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33">
                    <a:moveTo>
                      <a:pt x="26" y="0"/>
                    </a:moveTo>
                    <a:cubicBezTo>
                      <a:pt x="29" y="0"/>
                      <a:pt x="46" y="16"/>
                      <a:pt x="38" y="22"/>
                    </a:cubicBezTo>
                    <a:cubicBezTo>
                      <a:pt x="16" y="33"/>
                      <a:pt x="0" y="5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23">
                <a:extLst>
                  <a:ext uri="{FF2B5EF4-FFF2-40B4-BE49-F238E27FC236}">
                    <a16:creationId xmlns:a16="http://schemas.microsoft.com/office/drawing/2014/main" id="{916D9D0F-5354-4875-9938-6387BFAEA3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0519" y="911406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8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10"/>
                      <a:pt x="28" y="27"/>
                      <a:pt x="8" y="20"/>
                    </a:cubicBezTo>
                    <a:cubicBezTo>
                      <a:pt x="0" y="8"/>
                      <a:pt x="7" y="2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26">
                <a:extLst>
                  <a:ext uri="{FF2B5EF4-FFF2-40B4-BE49-F238E27FC236}">
                    <a16:creationId xmlns:a16="http://schemas.microsoft.com/office/drawing/2014/main" id="{0E294183-C628-4365-B907-E607D3DB12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7743" y="1395113"/>
                <a:ext cx="127608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5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2"/>
                      <a:pt x="36" y="26"/>
                      <a:pt x="20" y="25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27">
                <a:extLst>
                  <a:ext uri="{FF2B5EF4-FFF2-40B4-BE49-F238E27FC236}">
                    <a16:creationId xmlns:a16="http://schemas.microsoft.com/office/drawing/2014/main" id="{86EA8FAD-5BF8-4312-84E8-774BCEBB41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8219" y="1832215"/>
                <a:ext cx="131153" cy="93843"/>
              </a:xfrm>
              <a:custGeom>
                <a:avLst/>
                <a:gdLst>
                  <a:gd name="T0" fmla="*/ 22 w 40"/>
                  <a:gd name="T1" fmla="*/ 0 h 31"/>
                  <a:gd name="T2" fmla="*/ 16 w 40"/>
                  <a:gd name="T3" fmla="*/ 25 h 31"/>
                  <a:gd name="T4" fmla="*/ 22 w 40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1">
                    <a:moveTo>
                      <a:pt x="22" y="0"/>
                    </a:moveTo>
                    <a:cubicBezTo>
                      <a:pt x="39" y="3"/>
                      <a:pt x="40" y="31"/>
                      <a:pt x="16" y="25"/>
                    </a:cubicBezTo>
                    <a:cubicBezTo>
                      <a:pt x="0" y="7"/>
                      <a:pt x="13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28">
                <a:extLst>
                  <a:ext uri="{FF2B5EF4-FFF2-40B4-BE49-F238E27FC236}">
                    <a16:creationId xmlns:a16="http://schemas.microsoft.com/office/drawing/2014/main" id="{3464AF92-0BBD-433C-B88A-B18E00B14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5303" y="1609623"/>
                <a:ext cx="127608" cy="69362"/>
              </a:xfrm>
              <a:custGeom>
                <a:avLst/>
                <a:gdLst>
                  <a:gd name="T0" fmla="*/ 16 w 39"/>
                  <a:gd name="T1" fmla="*/ 0 h 23"/>
                  <a:gd name="T2" fmla="*/ 11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7"/>
                      <a:pt x="31" y="17"/>
                      <a:pt x="11" y="23"/>
                    </a:cubicBezTo>
                    <a:cubicBezTo>
                      <a:pt x="0" y="16"/>
                      <a:pt x="4" y="2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30">
                <a:extLst>
                  <a:ext uri="{FF2B5EF4-FFF2-40B4-BE49-F238E27FC236}">
                    <a16:creationId xmlns:a16="http://schemas.microsoft.com/office/drawing/2014/main" id="{F4CE669E-8A98-4951-BC23-D1A03B0181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0553" y="1152725"/>
                <a:ext cx="9748" cy="5712"/>
              </a:xfrm>
              <a:custGeom>
                <a:avLst/>
                <a:gdLst>
                  <a:gd name="T0" fmla="*/ 1 w 3"/>
                  <a:gd name="T1" fmla="*/ 0 h 2"/>
                  <a:gd name="T2" fmla="*/ 2 w 3"/>
                  <a:gd name="T3" fmla="*/ 2 h 2"/>
                  <a:gd name="T4" fmla="*/ 1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1"/>
                      <a:pt x="3" y="2"/>
                      <a:pt x="2" y="2"/>
                    </a:cubicBezTo>
                    <a:cubicBezTo>
                      <a:pt x="1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43">
                <a:extLst>
                  <a:ext uri="{FF2B5EF4-FFF2-40B4-BE49-F238E27FC236}">
                    <a16:creationId xmlns:a16="http://schemas.microsoft.com/office/drawing/2014/main" id="{5BB7130C-3DF5-4615-BD83-A75F700915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34545" y="860614"/>
                <a:ext cx="143559" cy="75075"/>
              </a:xfrm>
              <a:custGeom>
                <a:avLst/>
                <a:gdLst>
                  <a:gd name="T0" fmla="*/ 28 w 44"/>
                  <a:gd name="T1" fmla="*/ 0 h 25"/>
                  <a:gd name="T2" fmla="*/ 25 w 44"/>
                  <a:gd name="T3" fmla="*/ 25 h 25"/>
                  <a:gd name="T4" fmla="*/ 28 w 44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5">
                    <a:moveTo>
                      <a:pt x="28" y="0"/>
                    </a:moveTo>
                    <a:cubicBezTo>
                      <a:pt x="44" y="2"/>
                      <a:pt x="38" y="22"/>
                      <a:pt x="25" y="25"/>
                    </a:cubicBezTo>
                    <a:cubicBezTo>
                      <a:pt x="0" y="25"/>
                      <a:pt x="9" y="5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51">
                <a:extLst>
                  <a:ext uri="{FF2B5EF4-FFF2-40B4-BE49-F238E27FC236}">
                    <a16:creationId xmlns:a16="http://schemas.microsoft.com/office/drawing/2014/main" id="{EACB7AF9-EA00-4414-8437-3FDDB2E082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7514" y="1015030"/>
                <a:ext cx="115202" cy="90579"/>
              </a:xfrm>
              <a:custGeom>
                <a:avLst/>
                <a:gdLst>
                  <a:gd name="T0" fmla="*/ 19 w 35"/>
                  <a:gd name="T1" fmla="*/ 0 h 30"/>
                  <a:gd name="T2" fmla="*/ 33 w 35"/>
                  <a:gd name="T3" fmla="*/ 15 h 30"/>
                  <a:gd name="T4" fmla="*/ 25 w 35"/>
                  <a:gd name="T5" fmla="*/ 19 h 30"/>
                  <a:gd name="T6" fmla="*/ 19 w 35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0">
                    <a:moveTo>
                      <a:pt x="19" y="0"/>
                    </a:moveTo>
                    <a:cubicBezTo>
                      <a:pt x="26" y="0"/>
                      <a:pt x="35" y="8"/>
                      <a:pt x="33" y="15"/>
                    </a:cubicBezTo>
                    <a:cubicBezTo>
                      <a:pt x="30" y="12"/>
                      <a:pt x="27" y="17"/>
                      <a:pt x="25" y="19"/>
                    </a:cubicBezTo>
                    <a:cubicBezTo>
                      <a:pt x="7" y="30"/>
                      <a:pt x="0" y="5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52">
                <a:extLst>
                  <a:ext uri="{FF2B5EF4-FFF2-40B4-BE49-F238E27FC236}">
                    <a16:creationId xmlns:a16="http://schemas.microsoft.com/office/drawing/2014/main" id="{FC2519C3-3C5A-43C9-9ECF-D097278C18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4519" y="450599"/>
                <a:ext cx="118747" cy="81603"/>
              </a:xfrm>
              <a:custGeom>
                <a:avLst/>
                <a:gdLst>
                  <a:gd name="T0" fmla="*/ 21 w 36"/>
                  <a:gd name="T1" fmla="*/ 0 h 27"/>
                  <a:gd name="T2" fmla="*/ 22 w 36"/>
                  <a:gd name="T3" fmla="*/ 27 h 27"/>
                  <a:gd name="T4" fmla="*/ 21 w 36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21" y="0"/>
                    </a:moveTo>
                    <a:cubicBezTo>
                      <a:pt x="33" y="3"/>
                      <a:pt x="36" y="23"/>
                      <a:pt x="22" y="27"/>
                    </a:cubicBezTo>
                    <a:cubicBezTo>
                      <a:pt x="3" y="25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53">
                <a:extLst>
                  <a:ext uri="{FF2B5EF4-FFF2-40B4-BE49-F238E27FC236}">
                    <a16:creationId xmlns:a16="http://schemas.microsoft.com/office/drawing/2014/main" id="{62D72422-4E61-4321-BD7E-B56CC4B1A8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600" y="1253803"/>
                <a:ext cx="127608" cy="79154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54">
                <a:extLst>
                  <a:ext uri="{FF2B5EF4-FFF2-40B4-BE49-F238E27FC236}">
                    <a16:creationId xmlns:a16="http://schemas.microsoft.com/office/drawing/2014/main" id="{05F207C0-A03D-4E9A-803E-D82A7BA7E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447" y="614227"/>
                <a:ext cx="134697" cy="105266"/>
              </a:xfrm>
              <a:custGeom>
                <a:avLst/>
                <a:gdLst>
                  <a:gd name="T0" fmla="*/ 28 w 41"/>
                  <a:gd name="T1" fmla="*/ 2 h 35"/>
                  <a:gd name="T2" fmla="*/ 40 w 41"/>
                  <a:gd name="T3" fmla="*/ 21 h 35"/>
                  <a:gd name="T4" fmla="*/ 28 w 41"/>
                  <a:gd name="T5" fmla="*/ 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5">
                    <a:moveTo>
                      <a:pt x="28" y="2"/>
                    </a:moveTo>
                    <a:cubicBezTo>
                      <a:pt x="37" y="0"/>
                      <a:pt x="41" y="13"/>
                      <a:pt x="40" y="21"/>
                    </a:cubicBezTo>
                    <a:cubicBezTo>
                      <a:pt x="22" y="35"/>
                      <a:pt x="0" y="10"/>
                      <a:pt x="28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55">
                <a:extLst>
                  <a:ext uri="{FF2B5EF4-FFF2-40B4-BE49-F238E27FC236}">
                    <a16:creationId xmlns:a16="http://schemas.microsoft.com/office/drawing/2014/main" id="{255DAFDD-E023-4FF2-A2A7-6F405C8FCB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460" y="1463404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56">
                <a:extLst>
                  <a:ext uri="{FF2B5EF4-FFF2-40B4-BE49-F238E27FC236}">
                    <a16:creationId xmlns:a16="http://schemas.microsoft.com/office/drawing/2014/main" id="{75169B61-B4D2-4C2A-BF18-EB0AC8DE6A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156" y="2293440"/>
                <a:ext cx="128495" cy="72626"/>
              </a:xfrm>
              <a:custGeom>
                <a:avLst/>
                <a:gdLst>
                  <a:gd name="T0" fmla="*/ 21 w 39"/>
                  <a:gd name="T1" fmla="*/ 0 h 24"/>
                  <a:gd name="T2" fmla="*/ 22 w 39"/>
                  <a:gd name="T3" fmla="*/ 24 h 24"/>
                  <a:gd name="T4" fmla="*/ 21 w 39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4">
                    <a:moveTo>
                      <a:pt x="21" y="0"/>
                    </a:moveTo>
                    <a:cubicBezTo>
                      <a:pt x="37" y="0"/>
                      <a:pt x="39" y="23"/>
                      <a:pt x="22" y="24"/>
                    </a:cubicBezTo>
                    <a:cubicBezTo>
                      <a:pt x="7" y="22"/>
                      <a:pt x="0" y="5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57">
                <a:extLst>
                  <a:ext uri="{FF2B5EF4-FFF2-40B4-BE49-F238E27FC236}">
                    <a16:creationId xmlns:a16="http://schemas.microsoft.com/office/drawing/2014/main" id="{32FBF9CB-F983-4A89-A0D9-37056BB65B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609" y="1673149"/>
                <a:ext cx="140901" cy="93843"/>
              </a:xfrm>
              <a:custGeom>
                <a:avLst/>
                <a:gdLst>
                  <a:gd name="T0" fmla="*/ 27 w 43"/>
                  <a:gd name="T1" fmla="*/ 3 h 31"/>
                  <a:gd name="T2" fmla="*/ 40 w 43"/>
                  <a:gd name="T3" fmla="*/ 23 h 31"/>
                  <a:gd name="T4" fmla="*/ 27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7" y="3"/>
                    </a:moveTo>
                    <a:cubicBezTo>
                      <a:pt x="35" y="0"/>
                      <a:pt x="43" y="17"/>
                      <a:pt x="40" y="23"/>
                    </a:cubicBezTo>
                    <a:cubicBezTo>
                      <a:pt x="21" y="31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59">
                <a:extLst>
                  <a:ext uri="{FF2B5EF4-FFF2-40B4-BE49-F238E27FC236}">
                    <a16:creationId xmlns:a16="http://schemas.microsoft.com/office/drawing/2014/main" id="{F0884E69-5FA6-4C8C-A64C-DBB313AC2C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1059" y="255502"/>
                <a:ext cx="124063" cy="78339"/>
              </a:xfrm>
              <a:custGeom>
                <a:avLst/>
                <a:gdLst>
                  <a:gd name="T0" fmla="*/ 22 w 38"/>
                  <a:gd name="T1" fmla="*/ 0 h 26"/>
                  <a:gd name="T2" fmla="*/ 18 w 38"/>
                  <a:gd name="T3" fmla="*/ 26 h 26"/>
                  <a:gd name="T4" fmla="*/ 22 w 38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6">
                    <a:moveTo>
                      <a:pt x="22" y="0"/>
                    </a:moveTo>
                    <a:cubicBezTo>
                      <a:pt x="38" y="3"/>
                      <a:pt x="33" y="25"/>
                      <a:pt x="18" y="26"/>
                    </a:cubicBezTo>
                    <a:cubicBezTo>
                      <a:pt x="0" y="20"/>
                      <a:pt x="6" y="3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60">
                <a:extLst>
                  <a:ext uri="{FF2B5EF4-FFF2-40B4-BE49-F238E27FC236}">
                    <a16:creationId xmlns:a16="http://schemas.microsoft.com/office/drawing/2014/main" id="{ED1FD4E2-312B-48A6-9F17-2D0BD4CFB3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6290" y="1902943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61">
                <a:extLst>
                  <a:ext uri="{FF2B5EF4-FFF2-40B4-BE49-F238E27FC236}">
                    <a16:creationId xmlns:a16="http://schemas.microsoft.com/office/drawing/2014/main" id="{EA111918-CFCC-4C23-ADF2-ABCC68A7C5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2587" y="2137303"/>
                <a:ext cx="137356" cy="99554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5"/>
                      <a:pt x="16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78">
                <a:extLst>
                  <a:ext uri="{FF2B5EF4-FFF2-40B4-BE49-F238E27FC236}">
                    <a16:creationId xmlns:a16="http://schemas.microsoft.com/office/drawing/2014/main" id="{7E5CA7B2-3753-4B7D-A722-D95342BB8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1825" y="721042"/>
                <a:ext cx="147990" cy="75075"/>
              </a:xfrm>
              <a:custGeom>
                <a:avLst/>
                <a:gdLst>
                  <a:gd name="T0" fmla="*/ 22 w 45"/>
                  <a:gd name="T1" fmla="*/ 0 h 25"/>
                  <a:gd name="T2" fmla="*/ 28 w 45"/>
                  <a:gd name="T3" fmla="*/ 25 h 25"/>
                  <a:gd name="T4" fmla="*/ 22 w 45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5">
                    <a:moveTo>
                      <a:pt x="22" y="0"/>
                    </a:moveTo>
                    <a:cubicBezTo>
                      <a:pt x="32" y="1"/>
                      <a:pt x="45" y="21"/>
                      <a:pt x="28" y="25"/>
                    </a:cubicBezTo>
                    <a:cubicBezTo>
                      <a:pt x="9" y="23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79">
                <a:extLst>
                  <a:ext uri="{FF2B5EF4-FFF2-40B4-BE49-F238E27FC236}">
                    <a16:creationId xmlns:a16="http://schemas.microsoft.com/office/drawing/2014/main" id="{CC9214A9-8EEB-41B0-83FB-80BEBD9652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54197" y="952087"/>
                <a:ext cx="124063" cy="69362"/>
              </a:xfrm>
              <a:custGeom>
                <a:avLst/>
                <a:gdLst>
                  <a:gd name="T0" fmla="*/ 20 w 38"/>
                  <a:gd name="T1" fmla="*/ 0 h 23"/>
                  <a:gd name="T2" fmla="*/ 20 w 38"/>
                  <a:gd name="T3" fmla="*/ 22 h 23"/>
                  <a:gd name="T4" fmla="*/ 20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0" y="0"/>
                    </a:moveTo>
                    <a:cubicBezTo>
                      <a:pt x="37" y="3"/>
                      <a:pt x="38" y="23"/>
                      <a:pt x="20" y="22"/>
                    </a:cubicBezTo>
                    <a:cubicBezTo>
                      <a:pt x="8" y="18"/>
                      <a:pt x="0" y="5"/>
                      <a:pt x="2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80">
                <a:extLst>
                  <a:ext uri="{FF2B5EF4-FFF2-40B4-BE49-F238E27FC236}">
                    <a16:creationId xmlns:a16="http://schemas.microsoft.com/office/drawing/2014/main" id="{33157A90-4AF1-4A40-8125-803407C021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8856" y="1189882"/>
                <a:ext cx="124951" cy="66098"/>
              </a:xfrm>
              <a:custGeom>
                <a:avLst/>
                <a:gdLst>
                  <a:gd name="T0" fmla="*/ 21 w 38"/>
                  <a:gd name="T1" fmla="*/ 0 h 22"/>
                  <a:gd name="T2" fmla="*/ 21 w 38"/>
                  <a:gd name="T3" fmla="*/ 22 h 22"/>
                  <a:gd name="T4" fmla="*/ 21 w 38"/>
                  <a:gd name="T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2">
                    <a:moveTo>
                      <a:pt x="21" y="0"/>
                    </a:moveTo>
                    <a:cubicBezTo>
                      <a:pt x="37" y="2"/>
                      <a:pt x="38" y="20"/>
                      <a:pt x="21" y="22"/>
                    </a:cubicBezTo>
                    <a:cubicBezTo>
                      <a:pt x="9" y="16"/>
                      <a:pt x="0" y="6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81">
                <a:extLst>
                  <a:ext uri="{FF2B5EF4-FFF2-40B4-BE49-F238E27FC236}">
                    <a16:creationId xmlns:a16="http://schemas.microsoft.com/office/drawing/2014/main" id="{32D1FB24-5EA3-488F-913F-B3C1BB0367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1906" y="2202936"/>
                <a:ext cx="140901" cy="90579"/>
              </a:xfrm>
              <a:custGeom>
                <a:avLst/>
                <a:gdLst>
                  <a:gd name="T0" fmla="*/ 27 w 43"/>
                  <a:gd name="T1" fmla="*/ 3 h 30"/>
                  <a:gd name="T2" fmla="*/ 40 w 43"/>
                  <a:gd name="T3" fmla="*/ 22 h 30"/>
                  <a:gd name="T4" fmla="*/ 27 w 43"/>
                  <a:gd name="T5" fmla="*/ 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0">
                    <a:moveTo>
                      <a:pt x="27" y="3"/>
                    </a:moveTo>
                    <a:cubicBezTo>
                      <a:pt x="35" y="0"/>
                      <a:pt x="43" y="16"/>
                      <a:pt x="40" y="22"/>
                    </a:cubicBezTo>
                    <a:cubicBezTo>
                      <a:pt x="21" y="30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82">
                <a:extLst>
                  <a:ext uri="{FF2B5EF4-FFF2-40B4-BE49-F238E27FC236}">
                    <a16:creationId xmlns:a16="http://schemas.microsoft.com/office/drawing/2014/main" id="{58FC3262-B888-4936-87A0-9A494483A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742" y="1980483"/>
                <a:ext cx="128495" cy="69362"/>
              </a:xfrm>
              <a:custGeom>
                <a:avLst/>
                <a:gdLst>
                  <a:gd name="T0" fmla="*/ 16 w 39"/>
                  <a:gd name="T1" fmla="*/ 0 h 23"/>
                  <a:gd name="T2" fmla="*/ 10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83">
                <a:extLst>
                  <a:ext uri="{FF2B5EF4-FFF2-40B4-BE49-F238E27FC236}">
                    <a16:creationId xmlns:a16="http://schemas.microsoft.com/office/drawing/2014/main" id="{127CA728-BAE0-47A3-B0CA-5EB4FD148E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2299" y="1665695"/>
                <a:ext cx="131153" cy="157493"/>
              </a:xfrm>
              <a:custGeom>
                <a:avLst/>
                <a:gdLst>
                  <a:gd name="T0" fmla="*/ 13 w 40"/>
                  <a:gd name="T1" fmla="*/ 7 h 52"/>
                  <a:gd name="T2" fmla="*/ 0 w 40"/>
                  <a:gd name="T3" fmla="*/ 24 h 52"/>
                  <a:gd name="T4" fmla="*/ 13 w 40"/>
                  <a:gd name="T5" fmla="*/ 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52">
                    <a:moveTo>
                      <a:pt x="13" y="7"/>
                    </a:moveTo>
                    <a:cubicBezTo>
                      <a:pt x="40" y="12"/>
                      <a:pt x="18" y="52"/>
                      <a:pt x="0" y="24"/>
                    </a:cubicBezTo>
                    <a:cubicBezTo>
                      <a:pt x="2" y="0"/>
                      <a:pt x="6" y="17"/>
                      <a:pt x="13" y="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84">
                <a:extLst>
                  <a:ext uri="{FF2B5EF4-FFF2-40B4-BE49-F238E27FC236}">
                    <a16:creationId xmlns:a16="http://schemas.microsoft.com/office/drawing/2014/main" id="{0130CB83-550A-45A8-A9AB-0A9E134291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3315" y="516456"/>
                <a:ext cx="131153" cy="88130"/>
              </a:xfrm>
              <a:custGeom>
                <a:avLst/>
                <a:gdLst>
                  <a:gd name="T0" fmla="*/ 18 w 40"/>
                  <a:gd name="T1" fmla="*/ 1 h 29"/>
                  <a:gd name="T2" fmla="*/ 6 w 40"/>
                  <a:gd name="T3" fmla="*/ 20 h 29"/>
                  <a:gd name="T4" fmla="*/ 18 w 40"/>
                  <a:gd name="T5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18" y="1"/>
                    </a:moveTo>
                    <a:cubicBezTo>
                      <a:pt x="40" y="6"/>
                      <a:pt x="25" y="29"/>
                      <a:pt x="6" y="20"/>
                    </a:cubicBezTo>
                    <a:cubicBezTo>
                      <a:pt x="0" y="10"/>
                      <a:pt x="5" y="0"/>
                      <a:pt x="1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86">
                <a:extLst>
                  <a:ext uri="{FF2B5EF4-FFF2-40B4-BE49-F238E27FC236}">
                    <a16:creationId xmlns:a16="http://schemas.microsoft.com/office/drawing/2014/main" id="{CAEE495A-5C27-457A-BD41-20611D5D02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3284" y="170447"/>
                <a:ext cx="131153" cy="112612"/>
              </a:xfrm>
              <a:custGeom>
                <a:avLst/>
                <a:gdLst>
                  <a:gd name="T0" fmla="*/ 22 w 40"/>
                  <a:gd name="T1" fmla="*/ 1 h 37"/>
                  <a:gd name="T2" fmla="*/ 15 w 40"/>
                  <a:gd name="T3" fmla="*/ 23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40" y="3"/>
                      <a:pt x="33" y="37"/>
                      <a:pt x="15" y="23"/>
                    </a:cubicBezTo>
                    <a:cubicBezTo>
                      <a:pt x="0" y="20"/>
                      <a:pt x="7" y="0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89">
                <a:extLst>
                  <a:ext uri="{FF2B5EF4-FFF2-40B4-BE49-F238E27FC236}">
                    <a16:creationId xmlns:a16="http://schemas.microsoft.com/office/drawing/2014/main" id="{BB1F32F7-014F-45A8-844E-56C76D98A7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087" y="1453344"/>
                <a:ext cx="134697" cy="93027"/>
              </a:xfrm>
              <a:custGeom>
                <a:avLst/>
                <a:gdLst>
                  <a:gd name="T0" fmla="*/ 23 w 41"/>
                  <a:gd name="T1" fmla="*/ 0 h 31"/>
                  <a:gd name="T2" fmla="*/ 16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3"/>
                      <a:pt x="41" y="31"/>
                      <a:pt x="16" y="25"/>
                    </a:cubicBezTo>
                    <a:cubicBezTo>
                      <a:pt x="0" y="7"/>
                      <a:pt x="14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90">
                <a:extLst>
                  <a:ext uri="{FF2B5EF4-FFF2-40B4-BE49-F238E27FC236}">
                    <a16:creationId xmlns:a16="http://schemas.microsoft.com/office/drawing/2014/main" id="{0CF27E5B-05B7-44DF-94AE-4365D50B88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65939" y="2076253"/>
                <a:ext cx="2659" cy="8977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2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1" y="0"/>
                      <a:pt x="1" y="3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105">
                <a:extLst>
                  <a:ext uri="{FF2B5EF4-FFF2-40B4-BE49-F238E27FC236}">
                    <a16:creationId xmlns:a16="http://schemas.microsoft.com/office/drawing/2014/main" id="{BEEE0FD8-81BE-4670-A0B1-FD1C191910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79346" y="1981944"/>
                <a:ext cx="140901" cy="93027"/>
              </a:xfrm>
              <a:custGeom>
                <a:avLst/>
                <a:gdLst>
                  <a:gd name="T0" fmla="*/ 26 w 43"/>
                  <a:gd name="T1" fmla="*/ 3 h 31"/>
                  <a:gd name="T2" fmla="*/ 39 w 43"/>
                  <a:gd name="T3" fmla="*/ 23 h 31"/>
                  <a:gd name="T4" fmla="*/ 26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6" y="3"/>
                    </a:moveTo>
                    <a:cubicBezTo>
                      <a:pt x="34" y="0"/>
                      <a:pt x="43" y="17"/>
                      <a:pt x="39" y="23"/>
                    </a:cubicBezTo>
                    <a:cubicBezTo>
                      <a:pt x="20" y="31"/>
                      <a:pt x="0" y="15"/>
                      <a:pt x="26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106">
                <a:extLst>
                  <a:ext uri="{FF2B5EF4-FFF2-40B4-BE49-F238E27FC236}">
                    <a16:creationId xmlns:a16="http://schemas.microsoft.com/office/drawing/2014/main" id="{9F9A6256-1F3C-46D5-8441-488BB1E8E4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8983" y="589065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107">
                <a:extLst>
                  <a:ext uri="{FF2B5EF4-FFF2-40B4-BE49-F238E27FC236}">
                    <a16:creationId xmlns:a16="http://schemas.microsoft.com/office/drawing/2014/main" id="{BD9DB765-92D3-4BCB-918F-60D8DCDD74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4748" y="2269014"/>
                <a:ext cx="154193" cy="81603"/>
              </a:xfrm>
              <a:custGeom>
                <a:avLst/>
                <a:gdLst>
                  <a:gd name="T0" fmla="*/ 31 w 47"/>
                  <a:gd name="T1" fmla="*/ 0 h 27"/>
                  <a:gd name="T2" fmla="*/ 17 w 47"/>
                  <a:gd name="T3" fmla="*/ 23 h 27"/>
                  <a:gd name="T4" fmla="*/ 31 w 47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7">
                    <a:moveTo>
                      <a:pt x="31" y="0"/>
                    </a:moveTo>
                    <a:cubicBezTo>
                      <a:pt x="47" y="10"/>
                      <a:pt x="32" y="27"/>
                      <a:pt x="17" y="23"/>
                    </a:cubicBezTo>
                    <a:cubicBezTo>
                      <a:pt x="0" y="14"/>
                      <a:pt x="18" y="0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108">
                <a:extLst>
                  <a:ext uri="{FF2B5EF4-FFF2-40B4-BE49-F238E27FC236}">
                    <a16:creationId xmlns:a16="http://schemas.microsoft.com/office/drawing/2014/main" id="{8AFA6628-0664-424D-905E-6FAE9FCFAA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6654" y="1198910"/>
                <a:ext cx="121406" cy="90579"/>
              </a:xfrm>
              <a:custGeom>
                <a:avLst/>
                <a:gdLst>
                  <a:gd name="T0" fmla="*/ 26 w 37"/>
                  <a:gd name="T1" fmla="*/ 1 h 30"/>
                  <a:gd name="T2" fmla="*/ 35 w 37"/>
                  <a:gd name="T3" fmla="*/ 21 h 30"/>
                  <a:gd name="T4" fmla="*/ 26 w 37"/>
                  <a:gd name="T5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0">
                    <a:moveTo>
                      <a:pt x="26" y="1"/>
                    </a:moveTo>
                    <a:cubicBezTo>
                      <a:pt x="35" y="0"/>
                      <a:pt x="37" y="13"/>
                      <a:pt x="35" y="21"/>
                    </a:cubicBezTo>
                    <a:cubicBezTo>
                      <a:pt x="14" y="30"/>
                      <a:pt x="0" y="8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109">
                <a:extLst>
                  <a:ext uri="{FF2B5EF4-FFF2-40B4-BE49-F238E27FC236}">
                    <a16:creationId xmlns:a16="http://schemas.microsoft.com/office/drawing/2014/main" id="{433F27B3-462C-45E8-A759-DE553E29A3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9851" y="1700235"/>
                <a:ext cx="154193" cy="84866"/>
              </a:xfrm>
              <a:custGeom>
                <a:avLst/>
                <a:gdLst>
                  <a:gd name="T0" fmla="*/ 26 w 47"/>
                  <a:gd name="T1" fmla="*/ 0 h 28"/>
                  <a:gd name="T2" fmla="*/ 10 w 47"/>
                  <a:gd name="T3" fmla="*/ 26 h 28"/>
                  <a:gd name="T4" fmla="*/ 26 w 47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8">
                    <a:moveTo>
                      <a:pt x="26" y="0"/>
                    </a:moveTo>
                    <a:cubicBezTo>
                      <a:pt x="47" y="13"/>
                      <a:pt x="28" y="28"/>
                      <a:pt x="10" y="26"/>
                    </a:cubicBezTo>
                    <a:cubicBezTo>
                      <a:pt x="0" y="13"/>
                      <a:pt x="15" y="4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110">
                <a:extLst>
                  <a:ext uri="{FF2B5EF4-FFF2-40B4-BE49-F238E27FC236}">
                    <a16:creationId xmlns:a16="http://schemas.microsoft.com/office/drawing/2014/main" id="{7EC57FD0-F081-4D0F-B32F-E1963A8DE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7" y="341230"/>
                <a:ext cx="127608" cy="114243"/>
              </a:xfrm>
              <a:custGeom>
                <a:avLst/>
                <a:gdLst>
                  <a:gd name="T0" fmla="*/ 21 w 39"/>
                  <a:gd name="T1" fmla="*/ 1 h 38"/>
                  <a:gd name="T2" fmla="*/ 39 w 39"/>
                  <a:gd name="T3" fmla="*/ 18 h 38"/>
                  <a:gd name="T4" fmla="*/ 21 w 39"/>
                  <a:gd name="T5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8">
                    <a:moveTo>
                      <a:pt x="21" y="1"/>
                    </a:moveTo>
                    <a:cubicBezTo>
                      <a:pt x="35" y="0"/>
                      <a:pt x="38" y="8"/>
                      <a:pt x="39" y="18"/>
                    </a:cubicBezTo>
                    <a:cubicBezTo>
                      <a:pt x="25" y="38"/>
                      <a:pt x="0" y="13"/>
                      <a:pt x="2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111">
                <a:extLst>
                  <a:ext uri="{FF2B5EF4-FFF2-40B4-BE49-F238E27FC236}">
                    <a16:creationId xmlns:a16="http://schemas.microsoft.com/office/drawing/2014/main" id="{B268BB25-E444-4C92-83A1-E4D6F070DB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7906" y="1428730"/>
                <a:ext cx="131153" cy="87315"/>
              </a:xfrm>
              <a:custGeom>
                <a:avLst/>
                <a:gdLst>
                  <a:gd name="T0" fmla="*/ 24 w 40"/>
                  <a:gd name="T1" fmla="*/ 0 h 29"/>
                  <a:gd name="T2" fmla="*/ 20 w 40"/>
                  <a:gd name="T3" fmla="*/ 25 h 29"/>
                  <a:gd name="T4" fmla="*/ 24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4" y="0"/>
                    </a:moveTo>
                    <a:cubicBezTo>
                      <a:pt x="40" y="1"/>
                      <a:pt x="35" y="29"/>
                      <a:pt x="20" y="25"/>
                    </a:cubicBezTo>
                    <a:cubicBezTo>
                      <a:pt x="0" y="19"/>
                      <a:pt x="5" y="2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112">
                <a:extLst>
                  <a:ext uri="{FF2B5EF4-FFF2-40B4-BE49-F238E27FC236}">
                    <a16:creationId xmlns:a16="http://schemas.microsoft.com/office/drawing/2014/main" id="{9468C251-DE21-4B48-9BE9-25473D0F52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7409" y="910076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1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5">
                <a:extLst>
                  <a:ext uri="{FF2B5EF4-FFF2-40B4-BE49-F238E27FC236}">
                    <a16:creationId xmlns:a16="http://schemas.microsoft.com/office/drawing/2014/main" id="{69374DCE-92DD-446F-9C06-4FD9C171AB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3378" y="2765199"/>
                <a:ext cx="121406" cy="81603"/>
              </a:xfrm>
              <a:custGeom>
                <a:avLst/>
                <a:gdLst>
                  <a:gd name="T0" fmla="*/ 20 w 37"/>
                  <a:gd name="T1" fmla="*/ 1 h 27"/>
                  <a:gd name="T2" fmla="*/ 22 w 37"/>
                  <a:gd name="T3" fmla="*/ 27 h 27"/>
                  <a:gd name="T4" fmla="*/ 20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20" y="1"/>
                    </a:moveTo>
                    <a:cubicBezTo>
                      <a:pt x="31" y="1"/>
                      <a:pt x="37" y="24"/>
                      <a:pt x="22" y="27"/>
                    </a:cubicBezTo>
                    <a:cubicBezTo>
                      <a:pt x="2" y="27"/>
                      <a:pt x="0" y="0"/>
                      <a:pt x="20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6">
                <a:extLst>
                  <a:ext uri="{FF2B5EF4-FFF2-40B4-BE49-F238E27FC236}">
                    <a16:creationId xmlns:a16="http://schemas.microsoft.com/office/drawing/2014/main" id="{258E2296-D453-46D9-818C-D207E49689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4905" y="5109356"/>
                <a:ext cx="124063" cy="87315"/>
              </a:xfrm>
              <a:custGeom>
                <a:avLst/>
                <a:gdLst>
                  <a:gd name="T0" fmla="*/ 12 w 38"/>
                  <a:gd name="T1" fmla="*/ 3 h 29"/>
                  <a:gd name="T2" fmla="*/ 15 w 38"/>
                  <a:gd name="T3" fmla="*/ 29 h 29"/>
                  <a:gd name="T4" fmla="*/ 12 w 38"/>
                  <a:gd name="T5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9">
                    <a:moveTo>
                      <a:pt x="12" y="3"/>
                    </a:moveTo>
                    <a:cubicBezTo>
                      <a:pt x="34" y="0"/>
                      <a:pt x="38" y="26"/>
                      <a:pt x="15" y="29"/>
                    </a:cubicBezTo>
                    <a:cubicBezTo>
                      <a:pt x="4" y="23"/>
                      <a:pt x="0" y="9"/>
                      <a:pt x="12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7">
                <a:extLst>
                  <a:ext uri="{FF2B5EF4-FFF2-40B4-BE49-F238E27FC236}">
                    <a16:creationId xmlns:a16="http://schemas.microsoft.com/office/drawing/2014/main" id="{48207F15-77EC-4A91-A365-6895A9C6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3335" y="2478886"/>
                <a:ext cx="138242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8">
                <a:extLst>
                  <a:ext uri="{FF2B5EF4-FFF2-40B4-BE49-F238E27FC236}">
                    <a16:creationId xmlns:a16="http://schemas.microsoft.com/office/drawing/2014/main" id="{A96D38DB-9495-4DBE-BDB7-EB1595D381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1783" y="4810310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9">
                <a:extLst>
                  <a:ext uri="{FF2B5EF4-FFF2-40B4-BE49-F238E27FC236}">
                    <a16:creationId xmlns:a16="http://schemas.microsoft.com/office/drawing/2014/main" id="{29B258E2-CEDB-45A9-B556-32AC71C4F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9921" y="4529838"/>
                <a:ext cx="121406" cy="88130"/>
              </a:xfrm>
              <a:custGeom>
                <a:avLst/>
                <a:gdLst>
                  <a:gd name="T0" fmla="*/ 18 w 37"/>
                  <a:gd name="T1" fmla="*/ 4 h 29"/>
                  <a:gd name="T2" fmla="*/ 22 w 37"/>
                  <a:gd name="T3" fmla="*/ 29 h 29"/>
                  <a:gd name="T4" fmla="*/ 18 w 37"/>
                  <a:gd name="T5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9">
                    <a:moveTo>
                      <a:pt x="18" y="4"/>
                    </a:moveTo>
                    <a:cubicBezTo>
                      <a:pt x="35" y="0"/>
                      <a:pt x="37" y="28"/>
                      <a:pt x="22" y="29"/>
                    </a:cubicBezTo>
                    <a:cubicBezTo>
                      <a:pt x="7" y="28"/>
                      <a:pt x="0" y="14"/>
                      <a:pt x="18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11">
                <a:extLst>
                  <a:ext uri="{FF2B5EF4-FFF2-40B4-BE49-F238E27FC236}">
                    <a16:creationId xmlns:a16="http://schemas.microsoft.com/office/drawing/2014/main" id="{2D586C45-5DFF-41ED-AEB9-8F3858E4EC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0282" y="4268606"/>
                <a:ext cx="143559" cy="102819"/>
              </a:xfrm>
              <a:custGeom>
                <a:avLst/>
                <a:gdLst>
                  <a:gd name="T0" fmla="*/ 31 w 44"/>
                  <a:gd name="T1" fmla="*/ 1 h 34"/>
                  <a:gd name="T2" fmla="*/ 42 w 44"/>
                  <a:gd name="T3" fmla="*/ 19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12">
                <a:extLst>
                  <a:ext uri="{FF2B5EF4-FFF2-40B4-BE49-F238E27FC236}">
                    <a16:creationId xmlns:a16="http://schemas.microsoft.com/office/drawing/2014/main" id="{C9B4633B-7A14-4DFF-9B10-E15DE426C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2058" y="3766125"/>
                <a:ext cx="134697" cy="81603"/>
              </a:xfrm>
              <a:custGeom>
                <a:avLst/>
                <a:gdLst>
                  <a:gd name="T0" fmla="*/ 22 w 41"/>
                  <a:gd name="T1" fmla="*/ 0 h 27"/>
                  <a:gd name="T2" fmla="*/ 8 w 41"/>
                  <a:gd name="T3" fmla="*/ 20 h 27"/>
                  <a:gd name="T4" fmla="*/ 22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22" y="0"/>
                    </a:moveTo>
                    <a:cubicBezTo>
                      <a:pt x="41" y="12"/>
                      <a:pt x="24" y="27"/>
                      <a:pt x="8" y="20"/>
                    </a:cubicBezTo>
                    <a:cubicBezTo>
                      <a:pt x="0" y="7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13">
                <a:extLst>
                  <a:ext uri="{FF2B5EF4-FFF2-40B4-BE49-F238E27FC236}">
                    <a16:creationId xmlns:a16="http://schemas.microsoft.com/office/drawing/2014/main" id="{587B182B-8E16-43A1-A782-893619FC2C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6523" y="3170095"/>
                <a:ext cx="124951" cy="69362"/>
              </a:xfrm>
              <a:custGeom>
                <a:avLst/>
                <a:gdLst>
                  <a:gd name="T0" fmla="*/ 26 w 38"/>
                  <a:gd name="T1" fmla="*/ 0 h 23"/>
                  <a:gd name="T2" fmla="*/ 25 w 38"/>
                  <a:gd name="T3" fmla="*/ 23 h 23"/>
                  <a:gd name="T4" fmla="*/ 2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6" y="0"/>
                    </a:moveTo>
                    <a:cubicBezTo>
                      <a:pt x="38" y="0"/>
                      <a:pt x="37" y="20"/>
                      <a:pt x="25" y="23"/>
                    </a:cubicBezTo>
                    <a:cubicBezTo>
                      <a:pt x="0" y="23"/>
                      <a:pt x="5" y="1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14">
                <a:extLst>
                  <a:ext uri="{FF2B5EF4-FFF2-40B4-BE49-F238E27FC236}">
                    <a16:creationId xmlns:a16="http://schemas.microsoft.com/office/drawing/2014/main" id="{34A0BA23-5B00-44AE-AB93-135184C1AA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7163" y="3410025"/>
                <a:ext cx="134697" cy="84866"/>
              </a:xfrm>
              <a:custGeom>
                <a:avLst/>
                <a:gdLst>
                  <a:gd name="T0" fmla="*/ 26 w 41"/>
                  <a:gd name="T1" fmla="*/ 1 h 28"/>
                  <a:gd name="T2" fmla="*/ 39 w 41"/>
                  <a:gd name="T3" fmla="*/ 20 h 28"/>
                  <a:gd name="T4" fmla="*/ 26 w 41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6" y="1"/>
                    </a:moveTo>
                    <a:cubicBezTo>
                      <a:pt x="34" y="0"/>
                      <a:pt x="41" y="12"/>
                      <a:pt x="39" y="20"/>
                    </a:cubicBezTo>
                    <a:cubicBezTo>
                      <a:pt x="17" y="28"/>
                      <a:pt x="0" y="12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16">
                <a:extLst>
                  <a:ext uri="{FF2B5EF4-FFF2-40B4-BE49-F238E27FC236}">
                    <a16:creationId xmlns:a16="http://schemas.microsoft.com/office/drawing/2014/main" id="{1A1CF6B8-FC28-43CA-8304-83BA2847C1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00898" y="4009157"/>
                <a:ext cx="143559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5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5"/>
                    </a:cubicBezTo>
                    <a:cubicBezTo>
                      <a:pt x="29" y="32"/>
                      <a:pt x="0" y="6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17">
                <a:extLst>
                  <a:ext uri="{FF2B5EF4-FFF2-40B4-BE49-F238E27FC236}">
                    <a16:creationId xmlns:a16="http://schemas.microsoft.com/office/drawing/2014/main" id="{C79EB67D-4664-48CC-8DFA-137F563702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35877" y="5421845"/>
                <a:ext cx="94821" cy="69362"/>
              </a:xfrm>
              <a:custGeom>
                <a:avLst/>
                <a:gdLst>
                  <a:gd name="T0" fmla="*/ 13 w 29"/>
                  <a:gd name="T1" fmla="*/ 0 h 23"/>
                  <a:gd name="T2" fmla="*/ 13 w 29"/>
                  <a:gd name="T3" fmla="*/ 23 h 23"/>
                  <a:gd name="T4" fmla="*/ 13 w 2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23">
                    <a:moveTo>
                      <a:pt x="13" y="0"/>
                    </a:moveTo>
                    <a:cubicBezTo>
                      <a:pt x="27" y="0"/>
                      <a:pt x="29" y="22"/>
                      <a:pt x="13" y="23"/>
                    </a:cubicBezTo>
                    <a:cubicBezTo>
                      <a:pt x="2" y="22"/>
                      <a:pt x="0" y="2"/>
                      <a:pt x="1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21">
                <a:extLst>
                  <a:ext uri="{FF2B5EF4-FFF2-40B4-BE49-F238E27FC236}">
                    <a16:creationId xmlns:a16="http://schemas.microsoft.com/office/drawing/2014/main" id="{23820013-B618-4C4F-B57E-58DAA2828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83868" y="5732999"/>
                <a:ext cx="140901" cy="102819"/>
              </a:xfrm>
              <a:custGeom>
                <a:avLst/>
                <a:gdLst>
                  <a:gd name="T0" fmla="*/ 24 w 43"/>
                  <a:gd name="T1" fmla="*/ 0 h 34"/>
                  <a:gd name="T2" fmla="*/ 14 w 43"/>
                  <a:gd name="T3" fmla="*/ 23 h 34"/>
                  <a:gd name="T4" fmla="*/ 24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4" y="0"/>
                    </a:moveTo>
                    <a:cubicBezTo>
                      <a:pt x="43" y="3"/>
                      <a:pt x="28" y="34"/>
                      <a:pt x="14" y="23"/>
                    </a:cubicBezTo>
                    <a:cubicBezTo>
                      <a:pt x="0" y="28"/>
                      <a:pt x="4" y="5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25">
                <a:extLst>
                  <a:ext uri="{FF2B5EF4-FFF2-40B4-BE49-F238E27FC236}">
                    <a16:creationId xmlns:a16="http://schemas.microsoft.com/office/drawing/2014/main" id="{E350A463-C2A4-4D68-9E71-B512B0D19D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529" y="6498261"/>
                <a:ext cx="134697" cy="93843"/>
              </a:xfrm>
              <a:custGeom>
                <a:avLst/>
                <a:gdLst>
                  <a:gd name="T0" fmla="*/ 23 w 41"/>
                  <a:gd name="T1" fmla="*/ 0 h 31"/>
                  <a:gd name="T2" fmla="*/ 17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1"/>
                      <a:pt x="41" y="31"/>
                      <a:pt x="17" y="25"/>
                    </a:cubicBezTo>
                    <a:cubicBezTo>
                      <a:pt x="0" y="7"/>
                      <a:pt x="1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29">
                <a:extLst>
                  <a:ext uri="{FF2B5EF4-FFF2-40B4-BE49-F238E27FC236}">
                    <a16:creationId xmlns:a16="http://schemas.microsoft.com/office/drawing/2014/main" id="{BC57309A-FF5D-478A-88A0-A4BE3C684C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751" y="5971706"/>
                <a:ext cx="118747" cy="120771"/>
              </a:xfrm>
              <a:custGeom>
                <a:avLst/>
                <a:gdLst>
                  <a:gd name="T0" fmla="*/ 16 w 36"/>
                  <a:gd name="T1" fmla="*/ 4 h 40"/>
                  <a:gd name="T2" fmla="*/ 34 w 36"/>
                  <a:gd name="T3" fmla="*/ 15 h 40"/>
                  <a:gd name="T4" fmla="*/ 16 w 36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40">
                    <a:moveTo>
                      <a:pt x="16" y="4"/>
                    </a:moveTo>
                    <a:cubicBezTo>
                      <a:pt x="36" y="5"/>
                      <a:pt x="33" y="0"/>
                      <a:pt x="34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31">
                <a:extLst>
                  <a:ext uri="{FF2B5EF4-FFF2-40B4-BE49-F238E27FC236}">
                    <a16:creationId xmlns:a16="http://schemas.microsoft.com/office/drawing/2014/main" id="{9F22C4B5-8A6E-47CB-B4D6-98B0D4BB16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3452" y="6281124"/>
                <a:ext cx="131153" cy="72626"/>
              </a:xfrm>
              <a:custGeom>
                <a:avLst/>
                <a:gdLst>
                  <a:gd name="T0" fmla="*/ 24 w 40"/>
                  <a:gd name="T1" fmla="*/ 0 h 24"/>
                  <a:gd name="T2" fmla="*/ 25 w 40"/>
                  <a:gd name="T3" fmla="*/ 24 h 24"/>
                  <a:gd name="T4" fmla="*/ 24 w 40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4">
                    <a:moveTo>
                      <a:pt x="24" y="0"/>
                    </a:moveTo>
                    <a:cubicBezTo>
                      <a:pt x="40" y="0"/>
                      <a:pt x="38" y="20"/>
                      <a:pt x="25" y="24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32">
                <a:extLst>
                  <a:ext uri="{FF2B5EF4-FFF2-40B4-BE49-F238E27FC236}">
                    <a16:creationId xmlns:a16="http://schemas.microsoft.com/office/drawing/2014/main" id="{7E92F052-D723-495D-868C-296410F5F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4632" y="3296179"/>
                <a:ext cx="144445" cy="106083"/>
              </a:xfrm>
              <a:custGeom>
                <a:avLst/>
                <a:gdLst>
                  <a:gd name="T0" fmla="*/ 28 w 44"/>
                  <a:gd name="T1" fmla="*/ 0 h 35"/>
                  <a:gd name="T2" fmla="*/ 42 w 44"/>
                  <a:gd name="T3" fmla="*/ 21 h 35"/>
                  <a:gd name="T4" fmla="*/ 28 w 44"/>
                  <a:gd name="T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5">
                    <a:moveTo>
                      <a:pt x="28" y="0"/>
                    </a:moveTo>
                    <a:cubicBezTo>
                      <a:pt x="36" y="1"/>
                      <a:pt x="44" y="12"/>
                      <a:pt x="42" y="21"/>
                    </a:cubicBezTo>
                    <a:cubicBezTo>
                      <a:pt x="23" y="35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33">
                <a:extLst>
                  <a:ext uri="{FF2B5EF4-FFF2-40B4-BE49-F238E27FC236}">
                    <a16:creationId xmlns:a16="http://schemas.microsoft.com/office/drawing/2014/main" id="{5C008CF1-8C78-4239-B052-0B5041EDC9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545" y="4387490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34">
                <a:extLst>
                  <a:ext uri="{FF2B5EF4-FFF2-40B4-BE49-F238E27FC236}">
                    <a16:creationId xmlns:a16="http://schemas.microsoft.com/office/drawing/2014/main" id="{539E6F42-09A7-4472-942C-C54A5D7C65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8475" y="5384813"/>
                <a:ext cx="134697" cy="84051"/>
              </a:xfrm>
              <a:custGeom>
                <a:avLst/>
                <a:gdLst>
                  <a:gd name="T0" fmla="*/ 22 w 41"/>
                  <a:gd name="T1" fmla="*/ 0 h 28"/>
                  <a:gd name="T2" fmla="*/ 8 w 41"/>
                  <a:gd name="T3" fmla="*/ 21 h 28"/>
                  <a:gd name="T4" fmla="*/ 22 w 41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2" y="0"/>
                    </a:moveTo>
                    <a:cubicBezTo>
                      <a:pt x="41" y="13"/>
                      <a:pt x="24" y="28"/>
                      <a:pt x="8" y="21"/>
                    </a:cubicBezTo>
                    <a:cubicBezTo>
                      <a:pt x="0" y="8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35">
                <a:extLst>
                  <a:ext uri="{FF2B5EF4-FFF2-40B4-BE49-F238E27FC236}">
                    <a16:creationId xmlns:a16="http://schemas.microsoft.com/office/drawing/2014/main" id="{6C96C72D-9D17-4980-A553-E066155613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127" y="4595717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36">
                <a:extLst>
                  <a:ext uri="{FF2B5EF4-FFF2-40B4-BE49-F238E27FC236}">
                    <a16:creationId xmlns:a16="http://schemas.microsoft.com/office/drawing/2014/main" id="{45D9847C-95CC-437A-95AF-49C1825718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046702"/>
                <a:ext cx="144445" cy="102819"/>
              </a:xfrm>
              <a:custGeom>
                <a:avLst/>
                <a:gdLst>
                  <a:gd name="T0" fmla="*/ 31 w 44"/>
                  <a:gd name="T1" fmla="*/ 1 h 34"/>
                  <a:gd name="T2" fmla="*/ 25 w 44"/>
                  <a:gd name="T3" fmla="*/ 22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44" y="3"/>
                      <a:pt x="38" y="34"/>
                      <a:pt x="25" y="22"/>
                    </a:cubicBezTo>
                    <a:cubicBezTo>
                      <a:pt x="0" y="28"/>
                      <a:pt x="14" y="0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37">
                <a:extLst>
                  <a:ext uri="{FF2B5EF4-FFF2-40B4-BE49-F238E27FC236}">
                    <a16:creationId xmlns:a16="http://schemas.microsoft.com/office/drawing/2014/main" id="{B9D8076A-CA26-41D6-AB76-ED1B86A8DD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8030" y="3060239"/>
                <a:ext cx="115202" cy="121588"/>
              </a:xfrm>
              <a:custGeom>
                <a:avLst/>
                <a:gdLst>
                  <a:gd name="T0" fmla="*/ 16 w 35"/>
                  <a:gd name="T1" fmla="*/ 4 h 40"/>
                  <a:gd name="T2" fmla="*/ 33 w 35"/>
                  <a:gd name="T3" fmla="*/ 15 h 40"/>
                  <a:gd name="T4" fmla="*/ 16 w 35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0">
                    <a:moveTo>
                      <a:pt x="16" y="4"/>
                    </a:moveTo>
                    <a:cubicBezTo>
                      <a:pt x="35" y="4"/>
                      <a:pt x="32" y="0"/>
                      <a:pt x="33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38">
                <a:extLst>
                  <a:ext uri="{FF2B5EF4-FFF2-40B4-BE49-F238E27FC236}">
                    <a16:creationId xmlns:a16="http://schemas.microsoft.com/office/drawing/2014/main" id="{ACBF348E-212A-4EE2-A9C8-C65E1678CC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699" y="4900335"/>
                <a:ext cx="127608" cy="69362"/>
              </a:xfrm>
              <a:custGeom>
                <a:avLst/>
                <a:gdLst>
                  <a:gd name="T0" fmla="*/ 26 w 39"/>
                  <a:gd name="T1" fmla="*/ 0 h 23"/>
                  <a:gd name="T2" fmla="*/ 26 w 39"/>
                  <a:gd name="T3" fmla="*/ 23 h 23"/>
                  <a:gd name="T4" fmla="*/ 2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26" y="0"/>
                    </a:moveTo>
                    <a:cubicBezTo>
                      <a:pt x="39" y="1"/>
                      <a:pt x="38" y="21"/>
                      <a:pt x="26" y="23"/>
                    </a:cubicBezTo>
                    <a:cubicBezTo>
                      <a:pt x="0" y="23"/>
                      <a:pt x="5" y="2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39">
                <a:extLst>
                  <a:ext uri="{FF2B5EF4-FFF2-40B4-BE49-F238E27FC236}">
                    <a16:creationId xmlns:a16="http://schemas.microsoft.com/office/drawing/2014/main" id="{ADB6AE21-92E4-42D6-BC49-E087976C88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7807" y="5141456"/>
                <a:ext cx="131153" cy="81603"/>
              </a:xfrm>
              <a:custGeom>
                <a:avLst/>
                <a:gdLst>
                  <a:gd name="T0" fmla="*/ 25 w 40"/>
                  <a:gd name="T1" fmla="*/ 0 h 27"/>
                  <a:gd name="T2" fmla="*/ 38 w 40"/>
                  <a:gd name="T3" fmla="*/ 20 h 27"/>
                  <a:gd name="T4" fmla="*/ 25 w 40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7">
                    <a:moveTo>
                      <a:pt x="25" y="0"/>
                    </a:moveTo>
                    <a:cubicBezTo>
                      <a:pt x="34" y="0"/>
                      <a:pt x="40" y="11"/>
                      <a:pt x="38" y="20"/>
                    </a:cubicBezTo>
                    <a:cubicBezTo>
                      <a:pt x="17" y="27"/>
                      <a:pt x="0" y="12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40">
                <a:extLst>
                  <a:ext uri="{FF2B5EF4-FFF2-40B4-BE49-F238E27FC236}">
                    <a16:creationId xmlns:a16="http://schemas.microsoft.com/office/drawing/2014/main" id="{2A48A234-019E-40CA-95FC-390D168D77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2771" y="2598157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7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9"/>
                      <a:pt x="28" y="27"/>
                      <a:pt x="7" y="20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41">
                <a:extLst>
                  <a:ext uri="{FF2B5EF4-FFF2-40B4-BE49-F238E27FC236}">
                    <a16:creationId xmlns:a16="http://schemas.microsoft.com/office/drawing/2014/main" id="{0F5FEA51-6853-4BF4-8461-79FD3DDA70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278710"/>
                <a:ext cx="144445" cy="78339"/>
              </a:xfrm>
              <a:custGeom>
                <a:avLst/>
                <a:gdLst>
                  <a:gd name="T0" fmla="*/ 29 w 44"/>
                  <a:gd name="T1" fmla="*/ 0 h 26"/>
                  <a:gd name="T2" fmla="*/ 26 w 44"/>
                  <a:gd name="T3" fmla="*/ 26 h 26"/>
                  <a:gd name="T4" fmla="*/ 29 w 44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6">
                    <a:moveTo>
                      <a:pt x="29" y="0"/>
                    </a:moveTo>
                    <a:cubicBezTo>
                      <a:pt x="44" y="3"/>
                      <a:pt x="40" y="22"/>
                      <a:pt x="26" y="26"/>
                    </a:cubicBezTo>
                    <a:cubicBezTo>
                      <a:pt x="0" y="25"/>
                      <a:pt x="11" y="6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42">
                <a:extLst>
                  <a:ext uri="{FF2B5EF4-FFF2-40B4-BE49-F238E27FC236}">
                    <a16:creationId xmlns:a16="http://schemas.microsoft.com/office/drawing/2014/main" id="{CE655D11-293F-4305-BCA0-196F3D0494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4432" y="5596726"/>
                <a:ext cx="144445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6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6"/>
                    </a:cubicBezTo>
                    <a:cubicBezTo>
                      <a:pt x="29" y="32"/>
                      <a:pt x="0" y="7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44">
                <a:extLst>
                  <a:ext uri="{FF2B5EF4-FFF2-40B4-BE49-F238E27FC236}">
                    <a16:creationId xmlns:a16="http://schemas.microsoft.com/office/drawing/2014/main" id="{416E183A-0D9C-4821-BD62-9CA648E963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8222" y="4080854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45">
                <a:extLst>
                  <a:ext uri="{FF2B5EF4-FFF2-40B4-BE49-F238E27FC236}">
                    <a16:creationId xmlns:a16="http://schemas.microsoft.com/office/drawing/2014/main" id="{1FA51AD8-7B74-41CF-9A6D-33643002F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6071" y="5836680"/>
                <a:ext cx="144445" cy="102819"/>
              </a:xfrm>
              <a:custGeom>
                <a:avLst/>
                <a:gdLst>
                  <a:gd name="T0" fmla="*/ 31 w 44"/>
                  <a:gd name="T1" fmla="*/ 0 h 34"/>
                  <a:gd name="T2" fmla="*/ 42 w 44"/>
                  <a:gd name="T3" fmla="*/ 19 h 34"/>
                  <a:gd name="T4" fmla="*/ 31 w 44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0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46">
                <a:extLst>
                  <a:ext uri="{FF2B5EF4-FFF2-40B4-BE49-F238E27FC236}">
                    <a16:creationId xmlns:a16="http://schemas.microsoft.com/office/drawing/2014/main" id="{C297914E-981E-4D31-9A89-6A68EA2B47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130" y="2830776"/>
                <a:ext cx="121406" cy="81603"/>
              </a:xfrm>
              <a:custGeom>
                <a:avLst/>
                <a:gdLst>
                  <a:gd name="T0" fmla="*/ 19 w 37"/>
                  <a:gd name="T1" fmla="*/ 1 h 27"/>
                  <a:gd name="T2" fmla="*/ 21 w 37"/>
                  <a:gd name="T3" fmla="*/ 27 h 27"/>
                  <a:gd name="T4" fmla="*/ 19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19" y="1"/>
                    </a:moveTo>
                    <a:cubicBezTo>
                      <a:pt x="31" y="2"/>
                      <a:pt x="37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47">
                <a:extLst>
                  <a:ext uri="{FF2B5EF4-FFF2-40B4-BE49-F238E27FC236}">
                    <a16:creationId xmlns:a16="http://schemas.microsoft.com/office/drawing/2014/main" id="{C8FE7D07-2ACA-4830-BB98-FE568A1A41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3275" y="3849727"/>
                <a:ext cx="147990" cy="78339"/>
              </a:xfrm>
              <a:custGeom>
                <a:avLst/>
                <a:gdLst>
                  <a:gd name="T0" fmla="*/ 22 w 45"/>
                  <a:gd name="T1" fmla="*/ 0 h 26"/>
                  <a:gd name="T2" fmla="*/ 28 w 45"/>
                  <a:gd name="T3" fmla="*/ 26 h 26"/>
                  <a:gd name="T4" fmla="*/ 22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2" y="0"/>
                    </a:moveTo>
                    <a:cubicBezTo>
                      <a:pt x="32" y="2"/>
                      <a:pt x="45" y="22"/>
                      <a:pt x="28" y="26"/>
                    </a:cubicBezTo>
                    <a:cubicBezTo>
                      <a:pt x="10" y="24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48">
                <a:extLst>
                  <a:ext uri="{FF2B5EF4-FFF2-40B4-BE49-F238E27FC236}">
                    <a16:creationId xmlns:a16="http://schemas.microsoft.com/office/drawing/2014/main" id="{D8C678D8-D159-48FE-BD0C-2C4A937ACB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8532" y="3616257"/>
                <a:ext cx="133812" cy="79154"/>
              </a:xfrm>
              <a:custGeom>
                <a:avLst/>
                <a:gdLst>
                  <a:gd name="T0" fmla="*/ 19 w 41"/>
                  <a:gd name="T1" fmla="*/ 0 h 26"/>
                  <a:gd name="T2" fmla="*/ 7 w 41"/>
                  <a:gd name="T3" fmla="*/ 19 h 26"/>
                  <a:gd name="T4" fmla="*/ 19 w 41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6">
                    <a:moveTo>
                      <a:pt x="19" y="0"/>
                    </a:moveTo>
                    <a:cubicBezTo>
                      <a:pt x="41" y="9"/>
                      <a:pt x="28" y="26"/>
                      <a:pt x="7" y="19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49">
                <a:extLst>
                  <a:ext uri="{FF2B5EF4-FFF2-40B4-BE49-F238E27FC236}">
                    <a16:creationId xmlns:a16="http://schemas.microsoft.com/office/drawing/2014/main" id="{29574B54-7600-4D46-BCE4-333BD9C7FF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7146" y="6507925"/>
                <a:ext cx="127608" cy="81603"/>
              </a:xfrm>
              <a:custGeom>
                <a:avLst/>
                <a:gdLst>
                  <a:gd name="T0" fmla="*/ 21 w 39"/>
                  <a:gd name="T1" fmla="*/ 2 h 27"/>
                  <a:gd name="T2" fmla="*/ 26 w 39"/>
                  <a:gd name="T3" fmla="*/ 24 h 27"/>
                  <a:gd name="T4" fmla="*/ 21 w 39"/>
                  <a:gd name="T5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7">
                    <a:moveTo>
                      <a:pt x="21" y="2"/>
                    </a:moveTo>
                    <a:cubicBezTo>
                      <a:pt x="36" y="0"/>
                      <a:pt x="39" y="17"/>
                      <a:pt x="26" y="24"/>
                    </a:cubicBezTo>
                    <a:cubicBezTo>
                      <a:pt x="8" y="27"/>
                      <a:pt x="0" y="9"/>
                      <a:pt x="21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62">
                <a:extLst>
                  <a:ext uri="{FF2B5EF4-FFF2-40B4-BE49-F238E27FC236}">
                    <a16:creationId xmlns:a16="http://schemas.microsoft.com/office/drawing/2014/main" id="{71DFCCAC-BC4E-438E-847C-23F9ED6D86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08964" y="2950571"/>
                <a:ext cx="150648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4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63">
                <a:extLst>
                  <a:ext uri="{FF2B5EF4-FFF2-40B4-BE49-F238E27FC236}">
                    <a16:creationId xmlns:a16="http://schemas.microsoft.com/office/drawing/2014/main" id="{04BC880B-F0A1-4F59-9595-F9757CEA3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0322" y="4089184"/>
                <a:ext cx="121406" cy="124036"/>
              </a:xfrm>
              <a:custGeom>
                <a:avLst/>
                <a:gdLst>
                  <a:gd name="T0" fmla="*/ 24 w 37"/>
                  <a:gd name="T1" fmla="*/ 4 h 41"/>
                  <a:gd name="T2" fmla="*/ 29 w 37"/>
                  <a:gd name="T3" fmla="*/ 26 h 41"/>
                  <a:gd name="T4" fmla="*/ 24 w 37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41">
                    <a:moveTo>
                      <a:pt x="24" y="4"/>
                    </a:moveTo>
                    <a:cubicBezTo>
                      <a:pt x="37" y="1"/>
                      <a:pt x="28" y="18"/>
                      <a:pt x="29" y="26"/>
                    </a:cubicBezTo>
                    <a:cubicBezTo>
                      <a:pt x="8" y="41"/>
                      <a:pt x="0" y="0"/>
                      <a:pt x="24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64">
                <a:extLst>
                  <a:ext uri="{FF2B5EF4-FFF2-40B4-BE49-F238E27FC236}">
                    <a16:creationId xmlns:a16="http://schemas.microsoft.com/office/drawing/2014/main" id="{BDA2CAA7-50D4-45D1-9987-B04B1B2C9E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273" y="2682263"/>
                <a:ext cx="137356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65">
                <a:extLst>
                  <a:ext uri="{FF2B5EF4-FFF2-40B4-BE49-F238E27FC236}">
                    <a16:creationId xmlns:a16="http://schemas.microsoft.com/office/drawing/2014/main" id="{0205D403-CB96-4598-840E-C69BE0F856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904" y="3826278"/>
                <a:ext cx="121406" cy="79154"/>
              </a:xfrm>
              <a:custGeom>
                <a:avLst/>
                <a:gdLst>
                  <a:gd name="T0" fmla="*/ 19 w 37"/>
                  <a:gd name="T1" fmla="*/ 0 h 26"/>
                  <a:gd name="T2" fmla="*/ 22 w 37"/>
                  <a:gd name="T3" fmla="*/ 26 h 26"/>
                  <a:gd name="T4" fmla="*/ 19 w 37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6">
                    <a:moveTo>
                      <a:pt x="19" y="0"/>
                    </a:moveTo>
                    <a:cubicBezTo>
                      <a:pt x="31" y="1"/>
                      <a:pt x="37" y="23"/>
                      <a:pt x="22" y="26"/>
                    </a:cubicBezTo>
                    <a:cubicBezTo>
                      <a:pt x="2" y="26"/>
                      <a:pt x="0" y="0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66">
                <a:extLst>
                  <a:ext uri="{FF2B5EF4-FFF2-40B4-BE49-F238E27FC236}">
                    <a16:creationId xmlns:a16="http://schemas.microsoft.com/office/drawing/2014/main" id="{C87A8393-9E4F-46F4-8329-B4BA56FA00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86" y="5372714"/>
                <a:ext cx="131153" cy="111796"/>
              </a:xfrm>
              <a:custGeom>
                <a:avLst/>
                <a:gdLst>
                  <a:gd name="T0" fmla="*/ 22 w 40"/>
                  <a:gd name="T1" fmla="*/ 1 h 37"/>
                  <a:gd name="T2" fmla="*/ 40 w 40"/>
                  <a:gd name="T3" fmla="*/ 18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36" y="0"/>
                      <a:pt x="40" y="8"/>
                      <a:pt x="40" y="18"/>
                    </a:cubicBezTo>
                    <a:cubicBezTo>
                      <a:pt x="27" y="37"/>
                      <a:pt x="0" y="14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67">
                <a:extLst>
                  <a:ext uri="{FF2B5EF4-FFF2-40B4-BE49-F238E27FC236}">
                    <a16:creationId xmlns:a16="http://schemas.microsoft.com/office/drawing/2014/main" id="{88BE4EC1-3B86-40F5-93A2-50EB4D167E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56866" y="4588736"/>
                <a:ext cx="157737" cy="118324"/>
              </a:xfrm>
              <a:custGeom>
                <a:avLst/>
                <a:gdLst>
                  <a:gd name="T0" fmla="*/ 28 w 48"/>
                  <a:gd name="T1" fmla="*/ 1 h 39"/>
                  <a:gd name="T2" fmla="*/ 46 w 48"/>
                  <a:gd name="T3" fmla="*/ 11 h 39"/>
                  <a:gd name="T4" fmla="*/ 28 w 48"/>
                  <a:gd name="T5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39">
                    <a:moveTo>
                      <a:pt x="28" y="1"/>
                    </a:moveTo>
                    <a:cubicBezTo>
                      <a:pt x="39" y="0"/>
                      <a:pt x="43" y="5"/>
                      <a:pt x="46" y="11"/>
                    </a:cubicBezTo>
                    <a:cubicBezTo>
                      <a:pt x="48" y="39"/>
                      <a:pt x="0" y="17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68">
                <a:extLst>
                  <a:ext uri="{FF2B5EF4-FFF2-40B4-BE49-F238E27FC236}">
                    <a16:creationId xmlns:a16="http://schemas.microsoft.com/office/drawing/2014/main" id="{DAB31707-2BF8-45D1-A32F-9F5C0E30A4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4254" y="3245996"/>
                <a:ext cx="115202" cy="124036"/>
              </a:xfrm>
              <a:custGeom>
                <a:avLst/>
                <a:gdLst>
                  <a:gd name="T0" fmla="*/ 16 w 35"/>
                  <a:gd name="T1" fmla="*/ 4 h 41"/>
                  <a:gd name="T2" fmla="*/ 33 w 35"/>
                  <a:gd name="T3" fmla="*/ 15 h 41"/>
                  <a:gd name="T4" fmla="*/ 16 w 35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1">
                    <a:moveTo>
                      <a:pt x="16" y="4"/>
                    </a:moveTo>
                    <a:cubicBezTo>
                      <a:pt x="35" y="5"/>
                      <a:pt x="32" y="0"/>
                      <a:pt x="33" y="15"/>
                    </a:cubicBezTo>
                    <a:cubicBezTo>
                      <a:pt x="34" y="41"/>
                      <a:pt x="0" y="23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69">
                <a:extLst>
                  <a:ext uri="{FF2B5EF4-FFF2-40B4-BE49-F238E27FC236}">
                    <a16:creationId xmlns:a16="http://schemas.microsoft.com/office/drawing/2014/main" id="{9C8FA174-E0E4-49F2-A960-0BE48D3019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63511" y="5654959"/>
                <a:ext cx="144445" cy="111796"/>
              </a:xfrm>
              <a:custGeom>
                <a:avLst/>
                <a:gdLst>
                  <a:gd name="T0" fmla="*/ 29 w 44"/>
                  <a:gd name="T1" fmla="*/ 0 h 37"/>
                  <a:gd name="T2" fmla="*/ 42 w 44"/>
                  <a:gd name="T3" fmla="*/ 21 h 37"/>
                  <a:gd name="T4" fmla="*/ 29 w 44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7">
                    <a:moveTo>
                      <a:pt x="29" y="0"/>
                    </a:moveTo>
                    <a:cubicBezTo>
                      <a:pt x="36" y="2"/>
                      <a:pt x="44" y="12"/>
                      <a:pt x="42" y="21"/>
                    </a:cubicBezTo>
                    <a:cubicBezTo>
                      <a:pt x="25" y="37"/>
                      <a:pt x="0" y="7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70">
                <a:extLst>
                  <a:ext uri="{FF2B5EF4-FFF2-40B4-BE49-F238E27FC236}">
                    <a16:creationId xmlns:a16="http://schemas.microsoft.com/office/drawing/2014/main" id="{9C475233-7BEF-47BB-8A48-185AF3BE77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27724" y="6246703"/>
                <a:ext cx="131153" cy="75890"/>
              </a:xfrm>
              <a:custGeom>
                <a:avLst/>
                <a:gdLst>
                  <a:gd name="T0" fmla="*/ 18 w 40"/>
                  <a:gd name="T1" fmla="*/ 0 h 25"/>
                  <a:gd name="T2" fmla="*/ 7 w 40"/>
                  <a:gd name="T3" fmla="*/ 21 h 25"/>
                  <a:gd name="T4" fmla="*/ 18 w 40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5">
                    <a:moveTo>
                      <a:pt x="18" y="0"/>
                    </a:moveTo>
                    <a:cubicBezTo>
                      <a:pt x="40" y="9"/>
                      <a:pt x="26" y="25"/>
                      <a:pt x="7" y="21"/>
                    </a:cubicBezTo>
                    <a:cubicBezTo>
                      <a:pt x="0" y="11"/>
                      <a:pt x="5" y="0"/>
                      <a:pt x="1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71">
                <a:extLst>
                  <a:ext uri="{FF2B5EF4-FFF2-40B4-BE49-F238E27FC236}">
                    <a16:creationId xmlns:a16="http://schemas.microsoft.com/office/drawing/2014/main" id="{015728E8-62B6-4217-B383-43AA084AA6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5054" y="5134309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6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39" y="3"/>
                      <a:pt x="40" y="30"/>
                      <a:pt x="16" y="26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72">
                <a:extLst>
                  <a:ext uri="{FF2B5EF4-FFF2-40B4-BE49-F238E27FC236}">
                    <a16:creationId xmlns:a16="http://schemas.microsoft.com/office/drawing/2014/main" id="{77D689AF-C161-494D-A4B8-B746B0A7D0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1791" y="4907450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7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40" y="1"/>
                      <a:pt x="40" y="30"/>
                      <a:pt x="17" y="26"/>
                    </a:cubicBezTo>
                    <a:cubicBezTo>
                      <a:pt x="0" y="7"/>
                      <a:pt x="15" y="5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73">
                <a:extLst>
                  <a:ext uri="{FF2B5EF4-FFF2-40B4-BE49-F238E27FC236}">
                    <a16:creationId xmlns:a16="http://schemas.microsoft.com/office/drawing/2014/main" id="{9BD9C1D5-8CC9-4FD9-8775-C51FE208DB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64" y="4407815"/>
                <a:ext cx="121406" cy="84051"/>
              </a:xfrm>
              <a:custGeom>
                <a:avLst/>
                <a:gdLst>
                  <a:gd name="T0" fmla="*/ 13 w 37"/>
                  <a:gd name="T1" fmla="*/ 2 h 28"/>
                  <a:gd name="T2" fmla="*/ 29 w 37"/>
                  <a:gd name="T3" fmla="*/ 9 h 28"/>
                  <a:gd name="T4" fmla="*/ 14 w 37"/>
                  <a:gd name="T5" fmla="*/ 28 h 28"/>
                  <a:gd name="T6" fmla="*/ 13 w 37"/>
                  <a:gd name="T7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28">
                    <a:moveTo>
                      <a:pt x="13" y="2"/>
                    </a:moveTo>
                    <a:cubicBezTo>
                      <a:pt x="23" y="0"/>
                      <a:pt x="25" y="4"/>
                      <a:pt x="29" y="9"/>
                    </a:cubicBezTo>
                    <a:cubicBezTo>
                      <a:pt x="37" y="19"/>
                      <a:pt x="25" y="25"/>
                      <a:pt x="14" y="28"/>
                    </a:cubicBezTo>
                    <a:cubicBezTo>
                      <a:pt x="4" y="21"/>
                      <a:pt x="0" y="7"/>
                      <a:pt x="13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74">
                <a:extLst>
                  <a:ext uri="{FF2B5EF4-FFF2-40B4-BE49-F238E27FC236}">
                    <a16:creationId xmlns:a16="http://schemas.microsoft.com/office/drawing/2014/main" id="{BE04C179-888B-4E0C-AB31-0DAEEDF7F6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616" y="5988099"/>
                <a:ext cx="137356" cy="120771"/>
              </a:xfrm>
              <a:custGeom>
                <a:avLst/>
                <a:gdLst>
                  <a:gd name="T0" fmla="*/ 19 w 42"/>
                  <a:gd name="T1" fmla="*/ 0 h 40"/>
                  <a:gd name="T2" fmla="*/ 4 w 42"/>
                  <a:gd name="T3" fmla="*/ 19 h 40"/>
                  <a:gd name="T4" fmla="*/ 19 w 42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40">
                    <a:moveTo>
                      <a:pt x="19" y="0"/>
                    </a:moveTo>
                    <a:cubicBezTo>
                      <a:pt x="42" y="10"/>
                      <a:pt x="20" y="40"/>
                      <a:pt x="4" y="19"/>
                    </a:cubicBezTo>
                    <a:cubicBezTo>
                      <a:pt x="0" y="6"/>
                      <a:pt x="8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75">
                <a:extLst>
                  <a:ext uri="{FF2B5EF4-FFF2-40B4-BE49-F238E27FC236}">
                    <a16:creationId xmlns:a16="http://schemas.microsoft.com/office/drawing/2014/main" id="{6B7C84F5-868D-4805-9F83-C8A345D3D5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625" y="2442495"/>
                <a:ext cx="128495" cy="78339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3"/>
                      <a:pt x="34" y="25"/>
                      <a:pt x="19" y="26"/>
                    </a:cubicBezTo>
                    <a:cubicBezTo>
                      <a:pt x="0" y="19"/>
                      <a:pt x="7" y="3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77">
                <a:extLst>
                  <a:ext uri="{FF2B5EF4-FFF2-40B4-BE49-F238E27FC236}">
                    <a16:creationId xmlns:a16="http://schemas.microsoft.com/office/drawing/2014/main" id="{B86694F4-707C-4741-BA22-5E0CDF61FB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871" y="3606778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3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85">
                <a:extLst>
                  <a:ext uri="{FF2B5EF4-FFF2-40B4-BE49-F238E27FC236}">
                    <a16:creationId xmlns:a16="http://schemas.microsoft.com/office/drawing/2014/main" id="{268A4DA4-E5A8-4031-8FB8-C1359830DC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31130" y="6434597"/>
                <a:ext cx="127608" cy="97107"/>
              </a:xfrm>
              <a:custGeom>
                <a:avLst/>
                <a:gdLst>
                  <a:gd name="T0" fmla="*/ 21 w 39"/>
                  <a:gd name="T1" fmla="*/ 0 h 32"/>
                  <a:gd name="T2" fmla="*/ 13 w 39"/>
                  <a:gd name="T3" fmla="*/ 20 h 32"/>
                  <a:gd name="T4" fmla="*/ 21 w 39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2">
                    <a:moveTo>
                      <a:pt x="21" y="0"/>
                    </a:moveTo>
                    <a:cubicBezTo>
                      <a:pt x="39" y="2"/>
                      <a:pt x="32" y="32"/>
                      <a:pt x="13" y="20"/>
                    </a:cubicBezTo>
                    <a:cubicBezTo>
                      <a:pt x="3" y="23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87">
                <a:extLst>
                  <a:ext uri="{FF2B5EF4-FFF2-40B4-BE49-F238E27FC236}">
                    <a16:creationId xmlns:a16="http://schemas.microsoft.com/office/drawing/2014/main" id="{2CB62FF0-AEEA-45FC-9BD0-2D100F390C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18609" y="6657631"/>
                <a:ext cx="134697" cy="90579"/>
              </a:xfrm>
              <a:custGeom>
                <a:avLst/>
                <a:gdLst>
                  <a:gd name="T0" fmla="*/ 27 w 41"/>
                  <a:gd name="T1" fmla="*/ 0 h 30"/>
                  <a:gd name="T2" fmla="*/ 41 w 41"/>
                  <a:gd name="T3" fmla="*/ 19 h 30"/>
                  <a:gd name="T4" fmla="*/ 27 w 41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0">
                    <a:moveTo>
                      <a:pt x="27" y="0"/>
                    </a:moveTo>
                    <a:cubicBezTo>
                      <a:pt x="35" y="0"/>
                      <a:pt x="40" y="11"/>
                      <a:pt x="41" y="19"/>
                    </a:cubicBezTo>
                    <a:cubicBezTo>
                      <a:pt x="21" y="30"/>
                      <a:pt x="0" y="10"/>
                      <a:pt x="27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88">
                <a:extLst>
                  <a:ext uri="{FF2B5EF4-FFF2-40B4-BE49-F238E27FC236}">
                    <a16:creationId xmlns:a16="http://schemas.microsoft.com/office/drawing/2014/main" id="{753DCB44-0E85-4770-A989-F1B86F200D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9170" y="5704047"/>
                <a:ext cx="6204" cy="6527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2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91">
                <a:extLst>
                  <a:ext uri="{FF2B5EF4-FFF2-40B4-BE49-F238E27FC236}">
                    <a16:creationId xmlns:a16="http://schemas.microsoft.com/office/drawing/2014/main" id="{5DA00070-D353-48A9-AFBD-9305424EB7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8166" y="2764083"/>
                <a:ext cx="118747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0" y="1"/>
                      <a:pt x="36" y="24"/>
                      <a:pt x="21" y="27"/>
                    </a:cubicBezTo>
                    <a:cubicBezTo>
                      <a:pt x="1" y="26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92">
                <a:extLst>
                  <a:ext uri="{FF2B5EF4-FFF2-40B4-BE49-F238E27FC236}">
                    <a16:creationId xmlns:a16="http://schemas.microsoft.com/office/drawing/2014/main" id="{FEF02EE7-A1CD-4F49-9BBC-4F845786BD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7206" y="2420506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93">
                <a:extLst>
                  <a:ext uri="{FF2B5EF4-FFF2-40B4-BE49-F238E27FC236}">
                    <a16:creationId xmlns:a16="http://schemas.microsoft.com/office/drawing/2014/main" id="{D94FF856-CBC2-4F9B-8C88-0A61402F9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8" y="3285274"/>
                <a:ext cx="127608" cy="79154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4"/>
                      <a:pt x="34" y="25"/>
                      <a:pt x="19" y="26"/>
                    </a:cubicBezTo>
                    <a:cubicBezTo>
                      <a:pt x="0" y="20"/>
                      <a:pt x="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94">
                <a:extLst>
                  <a:ext uri="{FF2B5EF4-FFF2-40B4-BE49-F238E27FC236}">
                    <a16:creationId xmlns:a16="http://schemas.microsoft.com/office/drawing/2014/main" id="{AB7BC1C0-67DD-44B3-AEF8-3046B55C12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01814" y="5367453"/>
                <a:ext cx="138242" cy="102819"/>
              </a:xfrm>
              <a:custGeom>
                <a:avLst/>
                <a:gdLst>
                  <a:gd name="T0" fmla="*/ 29 w 42"/>
                  <a:gd name="T1" fmla="*/ 1 h 34"/>
                  <a:gd name="T2" fmla="*/ 40 w 42"/>
                  <a:gd name="T3" fmla="*/ 20 h 34"/>
                  <a:gd name="T4" fmla="*/ 29 w 42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4">
                    <a:moveTo>
                      <a:pt x="29" y="1"/>
                    </a:moveTo>
                    <a:cubicBezTo>
                      <a:pt x="38" y="0"/>
                      <a:pt x="42" y="12"/>
                      <a:pt x="40" y="20"/>
                    </a:cubicBezTo>
                    <a:cubicBezTo>
                      <a:pt x="22" y="34"/>
                      <a:pt x="0" y="9"/>
                      <a:pt x="2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95">
                <a:extLst>
                  <a:ext uri="{FF2B5EF4-FFF2-40B4-BE49-F238E27FC236}">
                    <a16:creationId xmlns:a16="http://schemas.microsoft.com/office/drawing/2014/main" id="{79D1FD88-FD27-4B5E-9EC2-911808A058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0165" y="3055861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2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96">
                <a:extLst>
                  <a:ext uri="{FF2B5EF4-FFF2-40B4-BE49-F238E27FC236}">
                    <a16:creationId xmlns:a16="http://schemas.microsoft.com/office/drawing/2014/main" id="{C7DE49B6-A789-40DB-B057-37DCE5E41C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85551" y="3575426"/>
                <a:ext cx="147104" cy="108531"/>
              </a:xfrm>
              <a:custGeom>
                <a:avLst/>
                <a:gdLst>
                  <a:gd name="T0" fmla="*/ 28 w 45"/>
                  <a:gd name="T1" fmla="*/ 0 h 36"/>
                  <a:gd name="T2" fmla="*/ 41 w 45"/>
                  <a:gd name="T3" fmla="*/ 20 h 36"/>
                  <a:gd name="T4" fmla="*/ 28 w 45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28" y="0"/>
                    </a:moveTo>
                    <a:cubicBezTo>
                      <a:pt x="32" y="0"/>
                      <a:pt x="45" y="13"/>
                      <a:pt x="41" y="20"/>
                    </a:cubicBezTo>
                    <a:cubicBezTo>
                      <a:pt x="24" y="36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97">
                <a:extLst>
                  <a:ext uri="{FF2B5EF4-FFF2-40B4-BE49-F238E27FC236}">
                    <a16:creationId xmlns:a16="http://schemas.microsoft.com/office/drawing/2014/main" id="{5873829D-5204-48B1-8271-B803682D83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54863" y="4784277"/>
                <a:ext cx="190526" cy="121588"/>
              </a:xfrm>
              <a:custGeom>
                <a:avLst/>
                <a:gdLst>
                  <a:gd name="T0" fmla="*/ 42 w 58"/>
                  <a:gd name="T1" fmla="*/ 0 h 40"/>
                  <a:gd name="T2" fmla="*/ 53 w 58"/>
                  <a:gd name="T3" fmla="*/ 17 h 40"/>
                  <a:gd name="T4" fmla="*/ 42 w 58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" h="40">
                    <a:moveTo>
                      <a:pt x="42" y="0"/>
                    </a:moveTo>
                    <a:cubicBezTo>
                      <a:pt x="52" y="0"/>
                      <a:pt x="50" y="9"/>
                      <a:pt x="53" y="17"/>
                    </a:cubicBezTo>
                    <a:cubicBezTo>
                      <a:pt x="58" y="40"/>
                      <a:pt x="0" y="6"/>
                      <a:pt x="4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98">
                <a:extLst>
                  <a:ext uri="{FF2B5EF4-FFF2-40B4-BE49-F238E27FC236}">
                    <a16:creationId xmlns:a16="http://schemas.microsoft.com/office/drawing/2014/main" id="{26F30F65-64C8-44FB-B6BD-0BBAFA3B7F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7348" y="4265818"/>
                <a:ext cx="147990" cy="79154"/>
              </a:xfrm>
              <a:custGeom>
                <a:avLst/>
                <a:gdLst>
                  <a:gd name="T0" fmla="*/ 23 w 45"/>
                  <a:gd name="T1" fmla="*/ 0 h 26"/>
                  <a:gd name="T2" fmla="*/ 30 w 45"/>
                  <a:gd name="T3" fmla="*/ 26 h 26"/>
                  <a:gd name="T4" fmla="*/ 23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3" y="0"/>
                    </a:moveTo>
                    <a:cubicBezTo>
                      <a:pt x="33" y="2"/>
                      <a:pt x="45" y="21"/>
                      <a:pt x="30" y="26"/>
                    </a:cubicBezTo>
                    <a:cubicBezTo>
                      <a:pt x="10" y="24"/>
                      <a:pt x="0" y="8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99">
                <a:extLst>
                  <a:ext uri="{FF2B5EF4-FFF2-40B4-BE49-F238E27FC236}">
                    <a16:creationId xmlns:a16="http://schemas.microsoft.com/office/drawing/2014/main" id="{193BEA64-7498-46F1-85CC-A5C96EC982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40243" y="4473676"/>
                <a:ext cx="219770" cy="121588"/>
              </a:xfrm>
              <a:custGeom>
                <a:avLst/>
                <a:gdLst>
                  <a:gd name="T0" fmla="*/ 36 w 67"/>
                  <a:gd name="T1" fmla="*/ 0 h 40"/>
                  <a:gd name="T2" fmla="*/ 44 w 67"/>
                  <a:gd name="T3" fmla="*/ 2 h 40"/>
                  <a:gd name="T4" fmla="*/ 31 w 67"/>
                  <a:gd name="T5" fmla="*/ 2 h 40"/>
                  <a:gd name="T6" fmla="*/ 36 w 67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0">
                    <a:moveTo>
                      <a:pt x="36" y="0"/>
                    </a:moveTo>
                    <a:cubicBezTo>
                      <a:pt x="39" y="3"/>
                      <a:pt x="41" y="0"/>
                      <a:pt x="44" y="2"/>
                    </a:cubicBezTo>
                    <a:cubicBezTo>
                      <a:pt x="67" y="40"/>
                      <a:pt x="0" y="25"/>
                      <a:pt x="31" y="2"/>
                    </a:cubicBezTo>
                    <a:cubicBezTo>
                      <a:pt x="24" y="11"/>
                      <a:pt x="31" y="5"/>
                      <a:pt x="3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100">
                <a:extLst>
                  <a:ext uri="{FF2B5EF4-FFF2-40B4-BE49-F238E27FC236}">
                    <a16:creationId xmlns:a16="http://schemas.microsoft.com/office/drawing/2014/main" id="{B0C67838-49E2-4B6A-AC69-3A6B791DA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9752" y="3894259"/>
                <a:ext cx="128495" cy="93843"/>
              </a:xfrm>
              <a:custGeom>
                <a:avLst/>
                <a:gdLst>
                  <a:gd name="T0" fmla="*/ 28 w 39"/>
                  <a:gd name="T1" fmla="*/ 1 h 31"/>
                  <a:gd name="T2" fmla="*/ 39 w 39"/>
                  <a:gd name="T3" fmla="*/ 21 h 31"/>
                  <a:gd name="T4" fmla="*/ 28 w 39"/>
                  <a:gd name="T5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1">
                    <a:moveTo>
                      <a:pt x="28" y="1"/>
                    </a:moveTo>
                    <a:cubicBezTo>
                      <a:pt x="38" y="0"/>
                      <a:pt x="38" y="12"/>
                      <a:pt x="39" y="21"/>
                    </a:cubicBezTo>
                    <a:cubicBezTo>
                      <a:pt x="18" y="31"/>
                      <a:pt x="0" y="12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101">
                <a:extLst>
                  <a:ext uri="{FF2B5EF4-FFF2-40B4-BE49-F238E27FC236}">
                    <a16:creationId xmlns:a16="http://schemas.microsoft.com/office/drawing/2014/main" id="{49A20809-A2DD-4085-B78C-B4BA41E979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4469" y="5102465"/>
                <a:ext cx="138242" cy="81603"/>
              </a:xfrm>
              <a:custGeom>
                <a:avLst/>
                <a:gdLst>
                  <a:gd name="T0" fmla="*/ 22 w 42"/>
                  <a:gd name="T1" fmla="*/ 0 h 27"/>
                  <a:gd name="T2" fmla="*/ 14 w 42"/>
                  <a:gd name="T3" fmla="*/ 25 h 27"/>
                  <a:gd name="T4" fmla="*/ 22 w 42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7">
                    <a:moveTo>
                      <a:pt x="22" y="0"/>
                    </a:moveTo>
                    <a:cubicBezTo>
                      <a:pt x="42" y="7"/>
                      <a:pt x="28" y="27"/>
                      <a:pt x="14" y="25"/>
                    </a:cubicBezTo>
                    <a:cubicBezTo>
                      <a:pt x="0" y="18"/>
                      <a:pt x="9" y="2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Freeform 102">
                <a:extLst>
                  <a:ext uri="{FF2B5EF4-FFF2-40B4-BE49-F238E27FC236}">
                    <a16:creationId xmlns:a16="http://schemas.microsoft.com/office/drawing/2014/main" id="{B775045C-37C7-4493-8D9C-9F99C55F0F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0648" y="5662850"/>
                <a:ext cx="121406" cy="99554"/>
              </a:xfrm>
              <a:custGeom>
                <a:avLst/>
                <a:gdLst>
                  <a:gd name="T0" fmla="*/ 21 w 37"/>
                  <a:gd name="T1" fmla="*/ 0 h 33"/>
                  <a:gd name="T2" fmla="*/ 19 w 37"/>
                  <a:gd name="T3" fmla="*/ 23 h 33"/>
                  <a:gd name="T4" fmla="*/ 21 w 37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3">
                    <a:moveTo>
                      <a:pt x="21" y="0"/>
                    </a:moveTo>
                    <a:cubicBezTo>
                      <a:pt x="37" y="0"/>
                      <a:pt x="29" y="33"/>
                      <a:pt x="19" y="23"/>
                    </a:cubicBezTo>
                    <a:cubicBezTo>
                      <a:pt x="0" y="30"/>
                      <a:pt x="3" y="0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103">
                <a:extLst>
                  <a:ext uri="{FF2B5EF4-FFF2-40B4-BE49-F238E27FC236}">
                    <a16:creationId xmlns:a16="http://schemas.microsoft.com/office/drawing/2014/main" id="{A3BE9A7E-1BA8-46F8-B318-E2ECCBFDC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73556" y="5933272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104">
                <a:extLst>
                  <a:ext uri="{FF2B5EF4-FFF2-40B4-BE49-F238E27FC236}">
                    <a16:creationId xmlns:a16="http://schemas.microsoft.com/office/drawing/2014/main" id="{5F1ADC58-BB04-4DC8-AABD-162D83F27F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9016" y="2464185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113">
                <a:extLst>
                  <a:ext uri="{FF2B5EF4-FFF2-40B4-BE49-F238E27FC236}">
                    <a16:creationId xmlns:a16="http://schemas.microsoft.com/office/drawing/2014/main" id="{F994FC45-8DC0-49B0-A05A-B2B1878F3E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0357" y="4852103"/>
                <a:ext cx="9748" cy="8977"/>
              </a:xfrm>
              <a:custGeom>
                <a:avLst/>
                <a:gdLst>
                  <a:gd name="T0" fmla="*/ 1 w 3"/>
                  <a:gd name="T1" fmla="*/ 0 h 3"/>
                  <a:gd name="T2" fmla="*/ 3 w 3"/>
                  <a:gd name="T3" fmla="*/ 1 h 3"/>
                  <a:gd name="T4" fmla="*/ 1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3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114">
                <a:extLst>
                  <a:ext uri="{FF2B5EF4-FFF2-40B4-BE49-F238E27FC236}">
                    <a16:creationId xmlns:a16="http://schemas.microsoft.com/office/drawing/2014/main" id="{B0DFE4B7-ABE2-4D83-A5BC-2100890C36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3761" y="3618418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2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115">
                <a:extLst>
                  <a:ext uri="{FF2B5EF4-FFF2-40B4-BE49-F238E27FC236}">
                    <a16:creationId xmlns:a16="http://schemas.microsoft.com/office/drawing/2014/main" id="{3875A6F5-143B-4099-A2BA-B42D029810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8048" y="4281272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Freeform 117">
                <a:extLst>
                  <a:ext uri="{FF2B5EF4-FFF2-40B4-BE49-F238E27FC236}">
                    <a16:creationId xmlns:a16="http://schemas.microsoft.com/office/drawing/2014/main" id="{D55AA3FB-BBFD-48A5-A816-17F15A8BA1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5365" y="5976951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Freeform 118">
                <a:extLst>
                  <a:ext uri="{FF2B5EF4-FFF2-40B4-BE49-F238E27FC236}">
                    <a16:creationId xmlns:a16="http://schemas.microsoft.com/office/drawing/2014/main" id="{6069A188-5649-4675-BA50-263D062314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14781" y="6554638"/>
                <a:ext cx="131153" cy="96290"/>
              </a:xfrm>
              <a:custGeom>
                <a:avLst/>
                <a:gdLst>
                  <a:gd name="T0" fmla="*/ 22 w 40"/>
                  <a:gd name="T1" fmla="*/ 0 h 32"/>
                  <a:gd name="T2" fmla="*/ 16 w 40"/>
                  <a:gd name="T3" fmla="*/ 25 h 32"/>
                  <a:gd name="T4" fmla="*/ 22 w 40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2">
                    <a:moveTo>
                      <a:pt x="22" y="0"/>
                    </a:moveTo>
                    <a:cubicBezTo>
                      <a:pt x="40" y="3"/>
                      <a:pt x="40" y="32"/>
                      <a:pt x="16" y="25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Freeform 119">
                <a:extLst>
                  <a:ext uri="{FF2B5EF4-FFF2-40B4-BE49-F238E27FC236}">
                    <a16:creationId xmlns:a16="http://schemas.microsoft.com/office/drawing/2014/main" id="{FC01152A-5489-44EF-B864-EC4DD7B316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01455" y="6286263"/>
                <a:ext cx="127608" cy="150965"/>
              </a:xfrm>
              <a:custGeom>
                <a:avLst/>
                <a:gdLst>
                  <a:gd name="T0" fmla="*/ 13 w 39"/>
                  <a:gd name="T1" fmla="*/ 6 h 50"/>
                  <a:gd name="T2" fmla="*/ 0 w 39"/>
                  <a:gd name="T3" fmla="*/ 23 h 50"/>
                  <a:gd name="T4" fmla="*/ 13 w 39"/>
                  <a:gd name="T5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50">
                    <a:moveTo>
                      <a:pt x="13" y="6"/>
                    </a:moveTo>
                    <a:cubicBezTo>
                      <a:pt x="39" y="10"/>
                      <a:pt x="16" y="50"/>
                      <a:pt x="0" y="23"/>
                    </a:cubicBezTo>
                    <a:cubicBezTo>
                      <a:pt x="1" y="0"/>
                      <a:pt x="5" y="14"/>
                      <a:pt x="13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8">
                <a:extLst>
                  <a:ext uri="{FF2B5EF4-FFF2-40B4-BE49-F238E27FC236}">
                    <a16:creationId xmlns:a16="http://schemas.microsoft.com/office/drawing/2014/main" id="{D3CAA289-9C0C-490A-9768-49BBD637B9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2287" y="3490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Freeform 8">
                <a:extLst>
                  <a:ext uri="{FF2B5EF4-FFF2-40B4-BE49-F238E27FC236}">
                    <a16:creationId xmlns:a16="http://schemas.microsoft.com/office/drawing/2014/main" id="{0ACB33D8-7879-498C-8BC7-4C4F6ECED2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2464" y="97108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106">
                <a:extLst>
                  <a:ext uri="{FF2B5EF4-FFF2-40B4-BE49-F238E27FC236}">
                    <a16:creationId xmlns:a16="http://schemas.microsoft.com/office/drawing/2014/main" id="{A6BB204E-D937-4C4D-BCB6-DF9F7A406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1618" y="6714098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EF447936-9AA6-4873-BD6B-3A7DBBCF4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3502" y="7475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CC3E0D11-92C6-4141-B7C5-5B8BA0E40E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29875" y="6000711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1">
              <a:extLst>
                <a:ext uri="{FF2B5EF4-FFF2-40B4-BE49-F238E27FC236}">
                  <a16:creationId xmlns:a16="http://schemas.microsoft.com/office/drawing/2014/main" id="{CA82DB1A-E0D4-4D6D-A64A-868014C79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382" y="577584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2">
              <a:extLst>
                <a:ext uri="{FF2B5EF4-FFF2-40B4-BE49-F238E27FC236}">
                  <a16:creationId xmlns:a16="http://schemas.microsoft.com/office/drawing/2014/main" id="{79E9E5C1-D60A-4EA8-9C04-15595A7BB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8609" y="6434505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3">
              <a:extLst>
                <a:ext uri="{FF2B5EF4-FFF2-40B4-BE49-F238E27FC236}">
                  <a16:creationId xmlns:a16="http://schemas.microsoft.com/office/drawing/2014/main" id="{BAD910CD-D57C-45DA-8A9B-5E3CD57EA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890" y="5548501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4">
              <a:extLst>
                <a:ext uri="{FF2B5EF4-FFF2-40B4-BE49-F238E27FC236}">
                  <a16:creationId xmlns:a16="http://schemas.microsoft.com/office/drawing/2014/main" id="{5402826A-583C-4667-AEF8-DAA426928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8217" y="6215713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5">
              <a:extLst>
                <a:ext uri="{FF2B5EF4-FFF2-40B4-BE49-F238E27FC236}">
                  <a16:creationId xmlns:a16="http://schemas.microsoft.com/office/drawing/2014/main" id="{4E02EBB7-1EC6-4320-B9C9-64E237CB9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6485" y="5348692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6">
              <a:extLst>
                <a:ext uri="{FF2B5EF4-FFF2-40B4-BE49-F238E27FC236}">
                  <a16:creationId xmlns:a16="http://schemas.microsoft.com/office/drawing/2014/main" id="{C62D78D2-A229-4811-9BFA-43C28BC02A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447" y="4515392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7">
              <a:extLst>
                <a:ext uri="{FF2B5EF4-FFF2-40B4-BE49-F238E27FC236}">
                  <a16:creationId xmlns:a16="http://schemas.microsoft.com/office/drawing/2014/main" id="{50D562C1-4FFF-4863-9D92-339D7D867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588" y="511446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9">
              <a:extLst>
                <a:ext uri="{FF2B5EF4-FFF2-40B4-BE49-F238E27FC236}">
                  <a16:creationId xmlns:a16="http://schemas.microsoft.com/office/drawing/2014/main" id="{49EA74AB-1F40-426C-9606-B571634E0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7517" y="6658744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60">
              <a:extLst>
                <a:ext uri="{FF2B5EF4-FFF2-40B4-BE49-F238E27FC236}">
                  <a16:creationId xmlns:a16="http://schemas.microsoft.com/office/drawing/2014/main" id="{24E43341-2786-439A-990F-D4DA15299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0066" y="48125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61">
              <a:extLst>
                <a:ext uri="{FF2B5EF4-FFF2-40B4-BE49-F238E27FC236}">
                  <a16:creationId xmlns:a16="http://schemas.microsoft.com/office/drawing/2014/main" id="{C301CB0C-1558-41B4-B70E-2CC306AB5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7683" y="492022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8">
              <a:extLst>
                <a:ext uri="{FF2B5EF4-FFF2-40B4-BE49-F238E27FC236}">
                  <a16:creationId xmlns:a16="http://schemas.microsoft.com/office/drawing/2014/main" id="{9EFD2F56-A311-4A9C-98DB-DD899F845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73283" y="6085341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79">
              <a:extLst>
                <a:ext uri="{FF2B5EF4-FFF2-40B4-BE49-F238E27FC236}">
                  <a16:creationId xmlns:a16="http://schemas.microsoft.com/office/drawing/2014/main" id="{EB1A7473-AA51-43BA-A524-59689C5D4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4838" y="586000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0">
              <a:extLst>
                <a:ext uri="{FF2B5EF4-FFF2-40B4-BE49-F238E27FC236}">
                  <a16:creationId xmlns:a16="http://schemas.microsoft.com/office/drawing/2014/main" id="{515EE26E-DD80-4E28-A9E4-E3C1C9593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9291" y="562547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1">
              <a:extLst>
                <a:ext uri="{FF2B5EF4-FFF2-40B4-BE49-F238E27FC236}">
                  <a16:creationId xmlns:a16="http://schemas.microsoft.com/office/drawing/2014/main" id="{6CA0BB20-E66B-4B1E-A334-03D3C7922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0291" y="4587943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2">
              <a:extLst>
                <a:ext uri="{FF2B5EF4-FFF2-40B4-BE49-F238E27FC236}">
                  <a16:creationId xmlns:a16="http://schemas.microsoft.com/office/drawing/2014/main" id="{927E0985-C47E-44F1-874C-8067B5FEE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861" y="483161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3">
              <a:extLst>
                <a:ext uri="{FF2B5EF4-FFF2-40B4-BE49-F238E27FC236}">
                  <a16:creationId xmlns:a16="http://schemas.microsoft.com/office/drawing/2014/main" id="{F9046F3A-DBB1-4C4D-8D5B-82B836FE4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19646" y="5058270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4">
              <a:extLst>
                <a:ext uri="{FF2B5EF4-FFF2-40B4-BE49-F238E27FC236}">
                  <a16:creationId xmlns:a16="http://schemas.microsoft.com/office/drawing/2014/main" id="{FE7EE438-DD14-4738-A241-20B943B35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8630" y="627687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6">
              <a:extLst>
                <a:ext uri="{FF2B5EF4-FFF2-40B4-BE49-F238E27FC236}">
                  <a16:creationId xmlns:a16="http://schemas.microsoft.com/office/drawing/2014/main" id="{CCD6D4A0-93F3-450E-855C-A0EABF82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208" y="6707185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id="{FFC49BA2-2C2F-4532-8C33-1DB7C24A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0314" y="5335087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B9C3E3E0-3543-4DB4-9553-C483590B4F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94500" y="4796228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05">
              <a:extLst>
                <a:ext uri="{FF2B5EF4-FFF2-40B4-BE49-F238E27FC236}">
                  <a16:creationId xmlns:a16="http://schemas.microsoft.com/office/drawing/2014/main" id="{D1611641-4970-4C93-B005-82D774C7A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2851" y="480648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06">
              <a:extLst>
                <a:ext uri="{FF2B5EF4-FFF2-40B4-BE49-F238E27FC236}">
                  <a16:creationId xmlns:a16="http://schemas.microsoft.com/office/drawing/2014/main" id="{40083E90-33FD-4861-8B17-340056901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418" y="619528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07">
              <a:extLst>
                <a:ext uri="{FF2B5EF4-FFF2-40B4-BE49-F238E27FC236}">
                  <a16:creationId xmlns:a16="http://schemas.microsoft.com/office/drawing/2014/main" id="{94952852-5E0A-47E7-B0C6-F92962CC2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4157" y="4530841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08">
              <a:extLst>
                <a:ext uri="{FF2B5EF4-FFF2-40B4-BE49-F238E27FC236}">
                  <a16:creationId xmlns:a16="http://schemas.microsoft.com/office/drawing/2014/main" id="{3EA0ADD2-2C5C-4EBB-AC72-FE268D4C6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75038" y="5591969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09">
              <a:extLst>
                <a:ext uri="{FF2B5EF4-FFF2-40B4-BE49-F238E27FC236}">
                  <a16:creationId xmlns:a16="http://schemas.microsoft.com/office/drawing/2014/main" id="{CCF7EDDF-9DA6-4F4F-A8D9-6F9D608F9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054" y="509635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10">
              <a:extLst>
                <a:ext uri="{FF2B5EF4-FFF2-40B4-BE49-F238E27FC236}">
                  <a16:creationId xmlns:a16="http://schemas.microsoft.com/office/drawing/2014/main" id="{B4ACE8BD-5655-44BC-9DD6-5791448B2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3" y="6425985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11">
              <a:extLst>
                <a:ext uri="{FF2B5EF4-FFF2-40B4-BE49-F238E27FC236}">
                  <a16:creationId xmlns:a16="http://schemas.microsoft.com/office/drawing/2014/main" id="{6C8B78B0-ADF5-4E39-8488-83382AF0D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039" y="5365413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12">
              <a:extLst>
                <a:ext uri="{FF2B5EF4-FFF2-40B4-BE49-F238E27FC236}">
                  <a16:creationId xmlns:a16="http://schemas.microsoft.com/office/drawing/2014/main" id="{07597995-748E-4B55-A4B9-DF71D499F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7829" y="588977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32">
              <a:extLst>
                <a:ext uri="{FF2B5EF4-FFF2-40B4-BE49-F238E27FC236}">
                  <a16:creationId xmlns:a16="http://schemas.microsoft.com/office/drawing/2014/main" id="{28639BDB-3882-43F7-93C4-66E9F7E41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021" y="347919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33">
              <a:extLst>
                <a:ext uri="{FF2B5EF4-FFF2-40B4-BE49-F238E27FC236}">
                  <a16:creationId xmlns:a16="http://schemas.microsoft.com/office/drawing/2014/main" id="{8A0AF7DA-1B05-49CD-8367-3C63151C3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7018" y="24188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9F93108D-4661-454E-8F6E-63F910B18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9926" y="1412594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87E22E6B-5EC7-473E-9BDF-DDAA9A647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3732" y="1866166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36">
              <a:extLst>
                <a:ext uri="{FF2B5EF4-FFF2-40B4-BE49-F238E27FC236}">
                  <a16:creationId xmlns:a16="http://schemas.microsoft.com/office/drawing/2014/main" id="{CADF4DD2-27C7-454B-9F32-B2707E0FC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731937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37">
              <a:extLst>
                <a:ext uri="{FF2B5EF4-FFF2-40B4-BE49-F238E27FC236}">
                  <a16:creationId xmlns:a16="http://schemas.microsoft.com/office/drawing/2014/main" id="{718D23B6-4347-4B9E-B3EF-A0A9A13EF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9866" y="3699631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38">
              <a:extLst>
                <a:ext uri="{FF2B5EF4-FFF2-40B4-BE49-F238E27FC236}">
                  <a16:creationId xmlns:a16="http://schemas.microsoft.com/office/drawing/2014/main" id="{D1448697-37CA-47CF-8C3D-F2DF2383A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9791" y="1911761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39">
              <a:extLst>
                <a:ext uri="{FF2B5EF4-FFF2-40B4-BE49-F238E27FC236}">
                  <a16:creationId xmlns:a16="http://schemas.microsoft.com/office/drawing/2014/main" id="{F5D8564C-C91F-4081-B3D0-99AC95260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138" y="1658399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40">
              <a:extLst>
                <a:ext uri="{FF2B5EF4-FFF2-40B4-BE49-F238E27FC236}">
                  <a16:creationId xmlns:a16="http://schemas.microsoft.com/office/drawing/2014/main" id="{E0DFDBCB-F6B7-4C88-8692-AA6C4631E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5630" y="420169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41">
              <a:extLst>
                <a:ext uri="{FF2B5EF4-FFF2-40B4-BE49-F238E27FC236}">
                  <a16:creationId xmlns:a16="http://schemas.microsoft.com/office/drawing/2014/main" id="{03DC3BAD-FDE4-4699-A9B7-0EAF537E3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524409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id="{74D2A2BB-B355-444B-A825-BC3124E74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07663" y="63461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44">
              <a:extLst>
                <a:ext uri="{FF2B5EF4-FFF2-40B4-BE49-F238E27FC236}">
                  <a16:creationId xmlns:a16="http://schemas.microsoft.com/office/drawing/2014/main" id="{6BA13D45-647D-469B-A330-6A1E7C30C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3723" y="271573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45">
              <a:extLst>
                <a:ext uri="{FF2B5EF4-FFF2-40B4-BE49-F238E27FC236}">
                  <a16:creationId xmlns:a16="http://schemas.microsoft.com/office/drawing/2014/main" id="{582FD052-32A0-4DE5-8E13-61623B62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02582" y="1040316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46">
              <a:extLst>
                <a:ext uri="{FF2B5EF4-FFF2-40B4-BE49-F238E27FC236}">
                  <a16:creationId xmlns:a16="http://schemas.microsoft.com/office/drawing/2014/main" id="{B568485A-4DD9-45DC-A69C-52B08C6E9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6562" y="396907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47">
              <a:extLst>
                <a:ext uri="{FF2B5EF4-FFF2-40B4-BE49-F238E27FC236}">
                  <a16:creationId xmlns:a16="http://schemas.microsoft.com/office/drawing/2014/main" id="{F0289B14-9A38-4873-B5E4-B2AF9B9F48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1833" y="2953392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48">
              <a:extLst>
                <a:ext uri="{FF2B5EF4-FFF2-40B4-BE49-F238E27FC236}">
                  <a16:creationId xmlns:a16="http://schemas.microsoft.com/office/drawing/2014/main" id="{4DFB9DAA-1189-41D2-B2DA-A0C618361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0754" y="318604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49">
              <a:extLst>
                <a:ext uri="{FF2B5EF4-FFF2-40B4-BE49-F238E27FC236}">
                  <a16:creationId xmlns:a16="http://schemas.microsoft.com/office/drawing/2014/main" id="{CA0ECA5A-2C52-4A35-9066-80A01F7E08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8344" y="291930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62">
              <a:extLst>
                <a:ext uri="{FF2B5EF4-FFF2-40B4-BE49-F238E27FC236}">
                  <a16:creationId xmlns:a16="http://schemas.microsoft.com/office/drawing/2014/main" id="{3969E6EE-0CB6-4C99-A3B8-422FBD6D3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3486" y="3855812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63">
              <a:extLst>
                <a:ext uri="{FF2B5EF4-FFF2-40B4-BE49-F238E27FC236}">
                  <a16:creationId xmlns:a16="http://schemas.microsoft.com/office/drawing/2014/main" id="{A2C89BE4-E8EA-4862-A49F-74E984B41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1370" y="2668238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64">
              <a:extLst>
                <a:ext uri="{FF2B5EF4-FFF2-40B4-BE49-F238E27FC236}">
                  <a16:creationId xmlns:a16="http://schemas.microsoft.com/office/drawing/2014/main" id="{78DD5330-374E-43EA-B7D6-10BA1F276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37469" y="4098824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65">
              <a:extLst>
                <a:ext uri="{FF2B5EF4-FFF2-40B4-BE49-F238E27FC236}">
                  <a16:creationId xmlns:a16="http://schemas.microsoft.com/office/drawing/2014/main" id="{EBC8CDE9-3229-43F8-A3C1-47A48F36B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2788" y="2976026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66">
              <a:extLst>
                <a:ext uri="{FF2B5EF4-FFF2-40B4-BE49-F238E27FC236}">
                  <a16:creationId xmlns:a16="http://schemas.microsoft.com/office/drawing/2014/main" id="{623FE43E-D941-409A-8679-EACA24014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259" y="1396948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67">
              <a:extLst>
                <a:ext uri="{FF2B5EF4-FFF2-40B4-BE49-F238E27FC236}">
                  <a16:creationId xmlns:a16="http://schemas.microsoft.com/office/drawing/2014/main" id="{1240FB87-B56D-42D4-BB5C-D35C7FB39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8495" y="2174398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68">
              <a:extLst>
                <a:ext uri="{FF2B5EF4-FFF2-40B4-BE49-F238E27FC236}">
                  <a16:creationId xmlns:a16="http://schemas.microsoft.com/office/drawing/2014/main" id="{0E8F864D-8E69-4D35-9BEA-5BC7B031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3642" y="351142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69">
              <a:extLst>
                <a:ext uri="{FF2B5EF4-FFF2-40B4-BE49-F238E27FC236}">
                  <a16:creationId xmlns:a16="http://schemas.microsoft.com/office/drawing/2014/main" id="{961ED267-A8A8-4A92-AA7D-130EF69D7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142" y="1114703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70">
              <a:extLst>
                <a:ext uri="{FF2B5EF4-FFF2-40B4-BE49-F238E27FC236}">
                  <a16:creationId xmlns:a16="http://schemas.microsoft.com/office/drawing/2014/main" id="{D73E611B-EF5E-4E4B-93BA-0BAD56982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221" y="558865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71">
              <a:extLst>
                <a:ext uri="{FF2B5EF4-FFF2-40B4-BE49-F238E27FC236}">
                  <a16:creationId xmlns:a16="http://schemas.microsoft.com/office/drawing/2014/main" id="{6A5AADC7-B0CE-4F14-A4FE-B5F852D41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6891" y="165657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72">
              <a:extLst>
                <a:ext uri="{FF2B5EF4-FFF2-40B4-BE49-F238E27FC236}">
                  <a16:creationId xmlns:a16="http://schemas.microsoft.com/office/drawing/2014/main" id="{150B1A56-3AEB-4922-A18D-15B3A9E911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0154" y="188342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73">
              <a:extLst>
                <a:ext uri="{FF2B5EF4-FFF2-40B4-BE49-F238E27FC236}">
                  <a16:creationId xmlns:a16="http://schemas.microsoft.com/office/drawing/2014/main" id="{93CB2ECB-40C7-4CFF-8B96-49D84DBDE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5028" y="2389592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74">
              <a:extLst>
                <a:ext uri="{FF2B5EF4-FFF2-40B4-BE49-F238E27FC236}">
                  <a16:creationId xmlns:a16="http://schemas.microsoft.com/office/drawing/2014/main" id="{77082064-D677-4175-9DF3-4AAA29246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81126" y="772588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75">
              <a:extLst>
                <a:ext uri="{FF2B5EF4-FFF2-40B4-BE49-F238E27FC236}">
                  <a16:creationId xmlns:a16="http://schemas.microsoft.com/office/drawing/2014/main" id="{793C90AC-25CB-4BA8-BA64-3BE8674DB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978" y="4360624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77">
              <a:extLst>
                <a:ext uri="{FF2B5EF4-FFF2-40B4-BE49-F238E27FC236}">
                  <a16:creationId xmlns:a16="http://schemas.microsoft.com/office/drawing/2014/main" id="{B559AEC6-6EB2-4DB6-AC71-4288F29C3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6692" y="319960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85">
              <a:extLst>
                <a:ext uri="{FF2B5EF4-FFF2-40B4-BE49-F238E27FC236}">
                  <a16:creationId xmlns:a16="http://schemas.microsoft.com/office/drawing/2014/main" id="{FA44E75F-1E67-4CE5-9031-B51E54BBD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360" y="349754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87">
              <a:extLst>
                <a:ext uri="{FF2B5EF4-FFF2-40B4-BE49-F238E27FC236}">
                  <a16:creationId xmlns:a16="http://schemas.microsoft.com/office/drawing/2014/main" id="{5FAED826-72E1-4FD0-B991-CA76C0930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9792" y="13324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88">
              <a:extLst>
                <a:ext uri="{FF2B5EF4-FFF2-40B4-BE49-F238E27FC236}">
                  <a16:creationId xmlns:a16="http://schemas.microsoft.com/office/drawing/2014/main" id="{84FB6649-2CD7-4260-B0FC-6D2AE035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7724" y="1170884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91">
              <a:extLst>
                <a:ext uri="{FF2B5EF4-FFF2-40B4-BE49-F238E27FC236}">
                  <a16:creationId xmlns:a16="http://schemas.microsoft.com/office/drawing/2014/main" id="{549A4CFC-747E-4FF8-B1CB-3878D0F67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6185" y="4035772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92">
              <a:extLst>
                <a:ext uri="{FF2B5EF4-FFF2-40B4-BE49-F238E27FC236}">
                  <a16:creationId xmlns:a16="http://schemas.microsoft.com/office/drawing/2014/main" id="{926EB012-839E-4A90-8339-873848A70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991" y="435813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93">
              <a:extLst>
                <a:ext uri="{FF2B5EF4-FFF2-40B4-BE49-F238E27FC236}">
                  <a16:creationId xmlns:a16="http://schemas.microsoft.com/office/drawing/2014/main" id="{6D11170A-0249-475C-8E0C-0B794CB95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2" y="3517030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94">
              <a:extLst>
                <a:ext uri="{FF2B5EF4-FFF2-40B4-BE49-F238E27FC236}">
                  <a16:creationId xmlns:a16="http://schemas.microsoft.com/office/drawing/2014/main" id="{19D2AE1F-D795-4379-8688-1424DF2CB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3042" y="1411186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95">
              <a:extLst>
                <a:ext uri="{FF2B5EF4-FFF2-40B4-BE49-F238E27FC236}">
                  <a16:creationId xmlns:a16="http://schemas.microsoft.com/office/drawing/2014/main" id="{5BBCD765-B709-48E1-83D4-A27FE1A93D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5073" y="37439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96">
              <a:extLst>
                <a:ext uri="{FF2B5EF4-FFF2-40B4-BE49-F238E27FC236}">
                  <a16:creationId xmlns:a16="http://schemas.microsoft.com/office/drawing/2014/main" id="{EB89A6EA-89CC-47C5-B923-048A0F93A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443" y="3197501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97">
              <a:extLst>
                <a:ext uri="{FF2B5EF4-FFF2-40B4-BE49-F238E27FC236}">
                  <a16:creationId xmlns:a16="http://schemas.microsoft.com/office/drawing/2014/main" id="{70AB87C5-FC79-4517-89A3-88FB0D04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174" y="2106723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98">
              <a:extLst>
                <a:ext uri="{FF2B5EF4-FFF2-40B4-BE49-F238E27FC236}">
                  <a16:creationId xmlns:a16="http://schemas.microsoft.com/office/drawing/2014/main" id="{374FDB0C-76EC-43C7-B107-3307B2AEF5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17760" y="253648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99">
              <a:extLst>
                <a:ext uri="{FF2B5EF4-FFF2-40B4-BE49-F238E27FC236}">
                  <a16:creationId xmlns:a16="http://schemas.microsoft.com/office/drawing/2014/main" id="{4982B2F4-4898-4A23-BEC7-E2AD33BB0E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03085" y="22861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00">
              <a:extLst>
                <a:ext uri="{FF2B5EF4-FFF2-40B4-BE49-F238E27FC236}">
                  <a16:creationId xmlns:a16="http://schemas.microsoft.com/office/drawing/2014/main" id="{AB2B45CE-3C84-4FE3-8409-31C49E8285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4851" y="2893356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01">
              <a:extLst>
                <a:ext uri="{FF2B5EF4-FFF2-40B4-BE49-F238E27FC236}">
                  <a16:creationId xmlns:a16="http://schemas.microsoft.com/office/drawing/2014/main" id="{48A088C2-5E77-4673-A7D7-8E46E7D3D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387" y="1697390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02">
              <a:extLst>
                <a:ext uri="{FF2B5EF4-FFF2-40B4-BE49-F238E27FC236}">
                  <a16:creationId xmlns:a16="http://schemas.microsoft.com/office/drawing/2014/main" id="{9642E919-6BCB-41DA-AAAE-3F123486D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51044" y="1119054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03">
              <a:extLst>
                <a:ext uri="{FF2B5EF4-FFF2-40B4-BE49-F238E27FC236}">
                  <a16:creationId xmlns:a16="http://schemas.microsoft.com/office/drawing/2014/main" id="{5AA62CEA-121A-4FF6-8B2E-196D225C4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8641" y="845367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04">
              <a:extLst>
                <a:ext uri="{FF2B5EF4-FFF2-40B4-BE49-F238E27FC236}">
                  <a16:creationId xmlns:a16="http://schemas.microsoft.com/office/drawing/2014/main" id="{E496206E-9EDD-47A7-BAD9-4460167BC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66993" y="441156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13">
              <a:extLst>
                <a:ext uri="{FF2B5EF4-FFF2-40B4-BE49-F238E27FC236}">
                  <a16:creationId xmlns:a16="http://schemas.microsoft.com/office/drawing/2014/main" id="{9FD93BF0-96C1-4231-8230-3C1A33BBA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2993" y="2020378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14">
              <a:extLst>
                <a:ext uri="{FF2B5EF4-FFF2-40B4-BE49-F238E27FC236}">
                  <a16:creationId xmlns:a16="http://schemas.microsoft.com/office/drawing/2014/main" id="{D7F3D675-753D-4312-87A9-040E98F8F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3133" y="325732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15">
              <a:extLst>
                <a:ext uri="{FF2B5EF4-FFF2-40B4-BE49-F238E27FC236}">
                  <a16:creationId xmlns:a16="http://schemas.microsoft.com/office/drawing/2014/main" id="{7D09B9D8-373A-417E-A5B0-8AEF1F237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8846" y="259447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17">
              <a:extLst>
                <a:ext uri="{FF2B5EF4-FFF2-40B4-BE49-F238E27FC236}">
                  <a16:creationId xmlns:a16="http://schemas.microsoft.com/office/drawing/2014/main" id="{CBBBD0AC-7990-427B-BE17-2C8D66D55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0644" y="89879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18">
              <a:extLst>
                <a:ext uri="{FF2B5EF4-FFF2-40B4-BE49-F238E27FC236}">
                  <a16:creationId xmlns:a16="http://schemas.microsoft.com/office/drawing/2014/main" id="{93003F2B-C96E-47B5-B7E2-E5B05ED4D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7164" y="230530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19">
              <a:extLst>
                <a:ext uri="{FF2B5EF4-FFF2-40B4-BE49-F238E27FC236}">
                  <a16:creationId xmlns:a16="http://schemas.microsoft.com/office/drawing/2014/main" id="{C4F54194-E568-4482-9066-F67B8FF74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4035" y="44423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8">
              <a:extLst>
                <a:ext uri="{FF2B5EF4-FFF2-40B4-BE49-F238E27FC236}">
                  <a16:creationId xmlns:a16="http://schemas.microsoft.com/office/drawing/2014/main" id="{8F0F7188-5F84-4C7B-B78A-BF32127EA0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620" y="651663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8">
              <a:extLst>
                <a:ext uri="{FF2B5EF4-FFF2-40B4-BE49-F238E27FC236}">
                  <a16:creationId xmlns:a16="http://schemas.microsoft.com/office/drawing/2014/main" id="{4F8239CD-C1A6-4DD8-8B1D-FE18CE85E9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9481" y="669622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42BC7DEC-CC00-4523-802C-1BCB6418D0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3627" y="-6262"/>
            <a:ext cx="7176023" cy="68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24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2E702296-C979-4148-99DB-E5913F81F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848C689-B85D-49B2-9D89-DC25B7E4E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7739" y="939"/>
            <a:ext cx="606528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6419" y="1001528"/>
            <a:ext cx="4087297" cy="29659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/>
              <a:t>Jan </a:t>
            </a:r>
            <a:br>
              <a:rPr lang="en-US" sz="2800" dirty="0"/>
            </a:br>
            <a:r>
              <a:rPr lang="en-US" sz="2800"/>
              <a:t>Zeman: </a:t>
            </a:r>
            <a:br>
              <a:rPr lang="en-US" sz="2800" dirty="0">
                <a:latin typeface="Modern Love"/>
              </a:rPr>
            </a:br>
            <a:r>
              <a:rPr lang="en-US" sz="2800">
                <a:latin typeface="Avenir Next LT Pro"/>
              </a:rPr>
              <a:t>Koronaviry</a:t>
            </a:r>
            <a:r>
              <a:rPr lang="en-US" sz="2800" dirty="0"/>
              <a:t> 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C3E9715-4824-4E5E-AA11-B2368EA0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6130" y="-48374"/>
            <a:ext cx="3610654" cy="314663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2626D0E-FC8C-4D4C-9C7D-79B8F36E00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8585260" y="3570313"/>
            <a:ext cx="3607357" cy="3264311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A64490A0-820A-41E7-AA0A-98A30B165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83388" y="13394"/>
            <a:ext cx="1141326" cy="6816606"/>
            <a:chOff x="5889776" y="13394"/>
            <a:chExt cx="1141326" cy="6816606"/>
          </a:xfrm>
        </p:grpSpPr>
        <p:sp>
          <p:nvSpPr>
            <p:cNvPr id="73" name="Freeform 8">
              <a:extLst>
                <a:ext uri="{FF2B5EF4-FFF2-40B4-BE49-F238E27FC236}">
                  <a16:creationId xmlns:a16="http://schemas.microsoft.com/office/drawing/2014/main" id="{C533B209-B41C-40A5-9D8C-1AD317C8A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8443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ABA3CDDE-AD0D-4780-AA45-DC84F1F2A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5468" y="152241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5">
              <a:extLst>
                <a:ext uri="{FF2B5EF4-FFF2-40B4-BE49-F238E27FC236}">
                  <a16:creationId xmlns:a16="http://schemas.microsoft.com/office/drawing/2014/main" id="{6E63AEC8-BBBC-40A1-A960-B2EA504AE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9398" y="66643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8">
              <a:extLst>
                <a:ext uri="{FF2B5EF4-FFF2-40B4-BE49-F238E27FC236}">
                  <a16:creationId xmlns:a16="http://schemas.microsoft.com/office/drawing/2014/main" id="{16D31444-F1C8-496D-B451-AC9F122D5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2812" y="40969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9">
              <a:extLst>
                <a:ext uri="{FF2B5EF4-FFF2-40B4-BE49-F238E27FC236}">
                  <a16:creationId xmlns:a16="http://schemas.microsoft.com/office/drawing/2014/main" id="{EBC31E76-F2B2-454F-BBFC-A115B27BE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2730" y="209657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20">
              <a:extLst>
                <a:ext uri="{FF2B5EF4-FFF2-40B4-BE49-F238E27FC236}">
                  <a16:creationId xmlns:a16="http://schemas.microsoft.com/office/drawing/2014/main" id="{CD1E39F5-517F-4FB4-B6E3-8661AE68A3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97493" y="229412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2">
              <a:extLst>
                <a:ext uri="{FF2B5EF4-FFF2-40B4-BE49-F238E27FC236}">
                  <a16:creationId xmlns:a16="http://schemas.microsoft.com/office/drawing/2014/main" id="{F6E74EE7-1C15-4D67-9E0E-60DEEBFC8D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6832" y="112397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3">
              <a:extLst>
                <a:ext uri="{FF2B5EF4-FFF2-40B4-BE49-F238E27FC236}">
                  <a16:creationId xmlns:a16="http://schemas.microsoft.com/office/drawing/2014/main" id="{DC724259-E16E-4FED-B2AE-296E7CD88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0519" y="91140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6">
              <a:extLst>
                <a:ext uri="{FF2B5EF4-FFF2-40B4-BE49-F238E27FC236}">
                  <a16:creationId xmlns:a16="http://schemas.microsoft.com/office/drawing/2014/main" id="{6195E442-527A-4CF5-93F3-BB083532F5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7743" y="139511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7">
              <a:extLst>
                <a:ext uri="{FF2B5EF4-FFF2-40B4-BE49-F238E27FC236}">
                  <a16:creationId xmlns:a16="http://schemas.microsoft.com/office/drawing/2014/main" id="{E839AB7F-0850-48D7-A3C6-9E60E7192F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8219" y="1832215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8">
              <a:extLst>
                <a:ext uri="{FF2B5EF4-FFF2-40B4-BE49-F238E27FC236}">
                  <a16:creationId xmlns:a16="http://schemas.microsoft.com/office/drawing/2014/main" id="{F5E5B1DD-F976-4241-842E-9D9F83DFF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5303" y="160962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30">
              <a:extLst>
                <a:ext uri="{FF2B5EF4-FFF2-40B4-BE49-F238E27FC236}">
                  <a16:creationId xmlns:a16="http://schemas.microsoft.com/office/drawing/2014/main" id="{7D023F05-82E9-4C08-802E-77DC9B3EA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0553" y="1152725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43">
              <a:extLst>
                <a:ext uri="{FF2B5EF4-FFF2-40B4-BE49-F238E27FC236}">
                  <a16:creationId xmlns:a16="http://schemas.microsoft.com/office/drawing/2014/main" id="{F675566A-658F-491A-802A-003D3D444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34545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51">
              <a:extLst>
                <a:ext uri="{FF2B5EF4-FFF2-40B4-BE49-F238E27FC236}">
                  <a16:creationId xmlns:a16="http://schemas.microsoft.com/office/drawing/2014/main" id="{CC18CA8E-1DBE-4573-855B-75D368825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7514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52">
              <a:extLst>
                <a:ext uri="{FF2B5EF4-FFF2-40B4-BE49-F238E27FC236}">
                  <a16:creationId xmlns:a16="http://schemas.microsoft.com/office/drawing/2014/main" id="{3157129A-1DD3-48F8-85A0-69905D468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4519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3">
              <a:extLst>
                <a:ext uri="{FF2B5EF4-FFF2-40B4-BE49-F238E27FC236}">
                  <a16:creationId xmlns:a16="http://schemas.microsoft.com/office/drawing/2014/main" id="{6B65698B-DC7D-446A-A247-6F7D88A064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600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4">
              <a:extLst>
                <a:ext uri="{FF2B5EF4-FFF2-40B4-BE49-F238E27FC236}">
                  <a16:creationId xmlns:a16="http://schemas.microsoft.com/office/drawing/2014/main" id="{FA0728B2-90D9-43A1-B418-14612E24B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447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5">
              <a:extLst>
                <a:ext uri="{FF2B5EF4-FFF2-40B4-BE49-F238E27FC236}">
                  <a16:creationId xmlns:a16="http://schemas.microsoft.com/office/drawing/2014/main" id="{4B0C26F0-E75A-4485-AD17-BABCAED4E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460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6">
              <a:extLst>
                <a:ext uri="{FF2B5EF4-FFF2-40B4-BE49-F238E27FC236}">
                  <a16:creationId xmlns:a16="http://schemas.microsoft.com/office/drawing/2014/main" id="{96532DE5-7591-4DED-B949-B70AE3D79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156" y="2293440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7">
              <a:extLst>
                <a:ext uri="{FF2B5EF4-FFF2-40B4-BE49-F238E27FC236}">
                  <a16:creationId xmlns:a16="http://schemas.microsoft.com/office/drawing/2014/main" id="{7DB883B4-01A0-42FA-A243-9E53FCAA11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609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59">
              <a:extLst>
                <a:ext uri="{FF2B5EF4-FFF2-40B4-BE49-F238E27FC236}">
                  <a16:creationId xmlns:a16="http://schemas.microsoft.com/office/drawing/2014/main" id="{9698EFF7-8188-42E8-BB20-BD2D40575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1059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60">
              <a:extLst>
                <a:ext uri="{FF2B5EF4-FFF2-40B4-BE49-F238E27FC236}">
                  <a16:creationId xmlns:a16="http://schemas.microsoft.com/office/drawing/2014/main" id="{081B0E4A-5FB0-43E8-95C3-4EC0ADF2FF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6290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61">
              <a:extLst>
                <a:ext uri="{FF2B5EF4-FFF2-40B4-BE49-F238E27FC236}">
                  <a16:creationId xmlns:a16="http://schemas.microsoft.com/office/drawing/2014/main" id="{A339BD7D-EC40-4443-8CFA-8D3DF4C25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2587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8">
              <a:extLst>
                <a:ext uri="{FF2B5EF4-FFF2-40B4-BE49-F238E27FC236}">
                  <a16:creationId xmlns:a16="http://schemas.microsoft.com/office/drawing/2014/main" id="{8AD1C269-5284-4F4D-9EBB-C2217DE5A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1825" y="72104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9">
              <a:extLst>
                <a:ext uri="{FF2B5EF4-FFF2-40B4-BE49-F238E27FC236}">
                  <a16:creationId xmlns:a16="http://schemas.microsoft.com/office/drawing/2014/main" id="{599C3A6C-CB3F-4D43-B5D6-258ACB23BD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4197" y="95208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80">
              <a:extLst>
                <a:ext uri="{FF2B5EF4-FFF2-40B4-BE49-F238E27FC236}">
                  <a16:creationId xmlns:a16="http://schemas.microsoft.com/office/drawing/2014/main" id="{5736C046-B176-4610-9950-4C053EC55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856" y="1189882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81">
              <a:extLst>
                <a:ext uri="{FF2B5EF4-FFF2-40B4-BE49-F238E27FC236}">
                  <a16:creationId xmlns:a16="http://schemas.microsoft.com/office/drawing/2014/main" id="{384C74DE-FCCF-41C6-B422-E31F079A9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1906" y="2202936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2">
              <a:extLst>
                <a:ext uri="{FF2B5EF4-FFF2-40B4-BE49-F238E27FC236}">
                  <a16:creationId xmlns:a16="http://schemas.microsoft.com/office/drawing/2014/main" id="{139EC455-9465-4F89-8D6F-5FDEC518E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742" y="198048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3">
              <a:extLst>
                <a:ext uri="{FF2B5EF4-FFF2-40B4-BE49-F238E27FC236}">
                  <a16:creationId xmlns:a16="http://schemas.microsoft.com/office/drawing/2014/main" id="{B9B9BADD-2E4B-4791-8128-08FE935CF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2299" y="166569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4">
              <a:extLst>
                <a:ext uri="{FF2B5EF4-FFF2-40B4-BE49-F238E27FC236}">
                  <a16:creationId xmlns:a16="http://schemas.microsoft.com/office/drawing/2014/main" id="{387DE8E3-9546-4A48-B98C-96912191E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3315" y="516456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6">
              <a:extLst>
                <a:ext uri="{FF2B5EF4-FFF2-40B4-BE49-F238E27FC236}">
                  <a16:creationId xmlns:a16="http://schemas.microsoft.com/office/drawing/2014/main" id="{295D9BC8-27BC-415A-B7DE-88AB14543D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3284" y="17044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9">
              <a:extLst>
                <a:ext uri="{FF2B5EF4-FFF2-40B4-BE49-F238E27FC236}">
                  <a16:creationId xmlns:a16="http://schemas.microsoft.com/office/drawing/2014/main" id="{C0897910-E9F8-416F-A874-F24204DB3E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087" y="145334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90">
              <a:extLst>
                <a:ext uri="{FF2B5EF4-FFF2-40B4-BE49-F238E27FC236}">
                  <a16:creationId xmlns:a16="http://schemas.microsoft.com/office/drawing/2014/main" id="{3D8C165A-C5DB-46F7-8D66-4CF5B57D6C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5939" y="207625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15F07EC9-2DA0-408B-BF68-363635BEA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9346" y="1981944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581FDCD0-A0CD-47F5-9D68-760361DCB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8983" y="58906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B968F0B3-E661-4761-BB28-CB8F60D80A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4748" y="2269014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46DA3DE2-8A2C-4B02-8179-EB38E674CE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6654" y="119891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85FF813E-1B10-4199-949C-6436C606DE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851" y="1700235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20A7120-0DC2-43EB-91AB-D4DADD08E5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7" y="341230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6999B0BD-B7C1-4042-9A0F-62A6A81E6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7906" y="142873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3B6EF6BD-9E52-458F-AFFA-B7726259E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7409" y="91007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5">
              <a:extLst>
                <a:ext uri="{FF2B5EF4-FFF2-40B4-BE49-F238E27FC236}">
                  <a16:creationId xmlns:a16="http://schemas.microsoft.com/office/drawing/2014/main" id="{7E63FBA4-1750-49A1-B9D5-091A02760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3378" y="27651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6">
              <a:extLst>
                <a:ext uri="{FF2B5EF4-FFF2-40B4-BE49-F238E27FC236}">
                  <a16:creationId xmlns:a16="http://schemas.microsoft.com/office/drawing/2014/main" id="{3059B7D2-A9FC-4A24-B509-049675FA8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4905" y="510935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7">
              <a:extLst>
                <a:ext uri="{FF2B5EF4-FFF2-40B4-BE49-F238E27FC236}">
                  <a16:creationId xmlns:a16="http://schemas.microsoft.com/office/drawing/2014/main" id="{9B2CEDD1-830D-4D21-B701-434EA5FF5D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3335" y="247888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8">
              <a:extLst>
                <a:ext uri="{FF2B5EF4-FFF2-40B4-BE49-F238E27FC236}">
                  <a16:creationId xmlns:a16="http://schemas.microsoft.com/office/drawing/2014/main" id="{66E60508-E7D2-4B84-ABFC-1AB8FB1B34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1783" y="481031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9">
              <a:extLst>
                <a:ext uri="{FF2B5EF4-FFF2-40B4-BE49-F238E27FC236}">
                  <a16:creationId xmlns:a16="http://schemas.microsoft.com/office/drawing/2014/main" id="{6AA2FA08-59F6-46FF-A605-E00FED276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9921" y="4529838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1">
              <a:extLst>
                <a:ext uri="{FF2B5EF4-FFF2-40B4-BE49-F238E27FC236}">
                  <a16:creationId xmlns:a16="http://schemas.microsoft.com/office/drawing/2014/main" id="{73CB4207-8AC7-4FEA-903A-3E7ED7429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0282" y="4268606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2">
              <a:extLst>
                <a:ext uri="{FF2B5EF4-FFF2-40B4-BE49-F238E27FC236}">
                  <a16:creationId xmlns:a16="http://schemas.microsoft.com/office/drawing/2014/main" id="{BF0BA9F8-9AAF-4061-8D6D-CC9551243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2058" y="37661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3">
              <a:extLst>
                <a:ext uri="{FF2B5EF4-FFF2-40B4-BE49-F238E27FC236}">
                  <a16:creationId xmlns:a16="http://schemas.microsoft.com/office/drawing/2014/main" id="{574C9FF2-3B91-4DC2-A359-34F12CB964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6523" y="317009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4">
              <a:extLst>
                <a:ext uri="{FF2B5EF4-FFF2-40B4-BE49-F238E27FC236}">
                  <a16:creationId xmlns:a16="http://schemas.microsoft.com/office/drawing/2014/main" id="{F142FE40-0F82-41A5-A4DA-B52E946E93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7163" y="3410025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6">
              <a:extLst>
                <a:ext uri="{FF2B5EF4-FFF2-40B4-BE49-F238E27FC236}">
                  <a16:creationId xmlns:a16="http://schemas.microsoft.com/office/drawing/2014/main" id="{DFC20688-E894-4035-9B71-5CB78D174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00898" y="40091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7">
              <a:extLst>
                <a:ext uri="{FF2B5EF4-FFF2-40B4-BE49-F238E27FC236}">
                  <a16:creationId xmlns:a16="http://schemas.microsoft.com/office/drawing/2014/main" id="{022D4DFB-B525-4CE2-A0D1-4DBEC71C30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35877" y="542184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21">
              <a:extLst>
                <a:ext uri="{FF2B5EF4-FFF2-40B4-BE49-F238E27FC236}">
                  <a16:creationId xmlns:a16="http://schemas.microsoft.com/office/drawing/2014/main" id="{54B480BB-DE93-48F4-81B7-D787B1FEA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83868" y="573299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25">
              <a:extLst>
                <a:ext uri="{FF2B5EF4-FFF2-40B4-BE49-F238E27FC236}">
                  <a16:creationId xmlns:a16="http://schemas.microsoft.com/office/drawing/2014/main" id="{69099E0B-AABE-450F-A492-7E0D186A9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529" y="6498261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29">
              <a:extLst>
                <a:ext uri="{FF2B5EF4-FFF2-40B4-BE49-F238E27FC236}">
                  <a16:creationId xmlns:a16="http://schemas.microsoft.com/office/drawing/2014/main" id="{6D007DF7-2892-404C-8F08-82AC94D5C3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751" y="5971706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31">
              <a:extLst>
                <a:ext uri="{FF2B5EF4-FFF2-40B4-BE49-F238E27FC236}">
                  <a16:creationId xmlns:a16="http://schemas.microsoft.com/office/drawing/2014/main" id="{4F86E75C-03E3-4FFD-81E4-F2196341D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3452" y="628112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32">
              <a:extLst>
                <a:ext uri="{FF2B5EF4-FFF2-40B4-BE49-F238E27FC236}">
                  <a16:creationId xmlns:a16="http://schemas.microsoft.com/office/drawing/2014/main" id="{DF9DDBD7-46CA-4E74-A722-F7F51A9FB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4632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33">
              <a:extLst>
                <a:ext uri="{FF2B5EF4-FFF2-40B4-BE49-F238E27FC236}">
                  <a16:creationId xmlns:a16="http://schemas.microsoft.com/office/drawing/2014/main" id="{11D41F0A-3EB1-42EC-BE86-4EF3E3A18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545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34">
              <a:extLst>
                <a:ext uri="{FF2B5EF4-FFF2-40B4-BE49-F238E27FC236}">
                  <a16:creationId xmlns:a16="http://schemas.microsoft.com/office/drawing/2014/main" id="{E84AC2F5-0F20-4CE5-8F7E-41ABF03A7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8475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35">
              <a:extLst>
                <a:ext uri="{FF2B5EF4-FFF2-40B4-BE49-F238E27FC236}">
                  <a16:creationId xmlns:a16="http://schemas.microsoft.com/office/drawing/2014/main" id="{B3CBC921-3741-437E-92E3-8D6EBF0AA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127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36">
              <a:extLst>
                <a:ext uri="{FF2B5EF4-FFF2-40B4-BE49-F238E27FC236}">
                  <a16:creationId xmlns:a16="http://schemas.microsoft.com/office/drawing/2014/main" id="{BB778E76-0BD9-42A1-AF0D-CA1D187C3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37">
              <a:extLst>
                <a:ext uri="{FF2B5EF4-FFF2-40B4-BE49-F238E27FC236}">
                  <a16:creationId xmlns:a16="http://schemas.microsoft.com/office/drawing/2014/main" id="{497E9CB4-8567-43B0-B984-A222A0BBB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8030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38">
              <a:extLst>
                <a:ext uri="{FF2B5EF4-FFF2-40B4-BE49-F238E27FC236}">
                  <a16:creationId xmlns:a16="http://schemas.microsoft.com/office/drawing/2014/main" id="{8A075B77-2FF2-49F2-888E-92C626DE47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699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39">
              <a:extLst>
                <a:ext uri="{FF2B5EF4-FFF2-40B4-BE49-F238E27FC236}">
                  <a16:creationId xmlns:a16="http://schemas.microsoft.com/office/drawing/2014/main" id="{4A30050C-CC3B-4C58-B025-BCF03434F2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7807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40">
              <a:extLst>
                <a:ext uri="{FF2B5EF4-FFF2-40B4-BE49-F238E27FC236}">
                  <a16:creationId xmlns:a16="http://schemas.microsoft.com/office/drawing/2014/main" id="{6DF7E794-27F0-4F6E-9E76-4325CAEAD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2771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41">
              <a:extLst>
                <a:ext uri="{FF2B5EF4-FFF2-40B4-BE49-F238E27FC236}">
                  <a16:creationId xmlns:a16="http://schemas.microsoft.com/office/drawing/2014/main" id="{E47FC71D-BC05-4202-91A5-27E5E49EE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42">
              <a:extLst>
                <a:ext uri="{FF2B5EF4-FFF2-40B4-BE49-F238E27FC236}">
                  <a16:creationId xmlns:a16="http://schemas.microsoft.com/office/drawing/2014/main" id="{F431A2A4-8033-4E46-AEEB-281E79D6C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4432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44">
              <a:extLst>
                <a:ext uri="{FF2B5EF4-FFF2-40B4-BE49-F238E27FC236}">
                  <a16:creationId xmlns:a16="http://schemas.microsoft.com/office/drawing/2014/main" id="{C358C8FA-D6A5-4DC4-B535-4D527270BF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8222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45">
              <a:extLst>
                <a:ext uri="{FF2B5EF4-FFF2-40B4-BE49-F238E27FC236}">
                  <a16:creationId xmlns:a16="http://schemas.microsoft.com/office/drawing/2014/main" id="{A3F521D6-97F7-4FF9-BD89-98785F6AA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6071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46">
              <a:extLst>
                <a:ext uri="{FF2B5EF4-FFF2-40B4-BE49-F238E27FC236}">
                  <a16:creationId xmlns:a16="http://schemas.microsoft.com/office/drawing/2014/main" id="{7F7BC4C8-E052-486C-8D7F-E55EF8D47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130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47">
              <a:extLst>
                <a:ext uri="{FF2B5EF4-FFF2-40B4-BE49-F238E27FC236}">
                  <a16:creationId xmlns:a16="http://schemas.microsoft.com/office/drawing/2014/main" id="{0892EB2A-9B83-4CC5-800A-2F321D3F9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3275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48">
              <a:extLst>
                <a:ext uri="{FF2B5EF4-FFF2-40B4-BE49-F238E27FC236}">
                  <a16:creationId xmlns:a16="http://schemas.microsoft.com/office/drawing/2014/main" id="{49928446-90FF-4A85-98A9-D353B3ED11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8532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49">
              <a:extLst>
                <a:ext uri="{FF2B5EF4-FFF2-40B4-BE49-F238E27FC236}">
                  <a16:creationId xmlns:a16="http://schemas.microsoft.com/office/drawing/2014/main" id="{BD684ADC-EDA7-467F-AB07-A742F1659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7146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62">
              <a:extLst>
                <a:ext uri="{FF2B5EF4-FFF2-40B4-BE49-F238E27FC236}">
                  <a16:creationId xmlns:a16="http://schemas.microsoft.com/office/drawing/2014/main" id="{C240D6FF-1D2D-40A7-A226-1FAB25EFD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8964" y="2950571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63">
              <a:extLst>
                <a:ext uri="{FF2B5EF4-FFF2-40B4-BE49-F238E27FC236}">
                  <a16:creationId xmlns:a16="http://schemas.microsoft.com/office/drawing/2014/main" id="{90AC9A4A-7A7E-4D36-B9D8-ED5559667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0322" y="4089184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64">
              <a:extLst>
                <a:ext uri="{FF2B5EF4-FFF2-40B4-BE49-F238E27FC236}">
                  <a16:creationId xmlns:a16="http://schemas.microsoft.com/office/drawing/2014/main" id="{8D6661AF-EC22-4B33-A86C-81FAEA66D5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273" y="26822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65">
              <a:extLst>
                <a:ext uri="{FF2B5EF4-FFF2-40B4-BE49-F238E27FC236}">
                  <a16:creationId xmlns:a16="http://schemas.microsoft.com/office/drawing/2014/main" id="{7FA679C8-42CF-4923-90BE-EE0B9CD8C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904" y="382627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66">
              <a:extLst>
                <a:ext uri="{FF2B5EF4-FFF2-40B4-BE49-F238E27FC236}">
                  <a16:creationId xmlns:a16="http://schemas.microsoft.com/office/drawing/2014/main" id="{6F884D98-891A-4226-A084-4AB89C92CF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86" y="53727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67">
              <a:extLst>
                <a:ext uri="{FF2B5EF4-FFF2-40B4-BE49-F238E27FC236}">
                  <a16:creationId xmlns:a16="http://schemas.microsoft.com/office/drawing/2014/main" id="{37B1F89E-124E-4968-84E1-671B942299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56866" y="4588736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68">
              <a:extLst>
                <a:ext uri="{FF2B5EF4-FFF2-40B4-BE49-F238E27FC236}">
                  <a16:creationId xmlns:a16="http://schemas.microsoft.com/office/drawing/2014/main" id="{FAE1F701-BF2B-4D0F-B467-00C1394378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4254" y="324599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69">
              <a:extLst>
                <a:ext uri="{FF2B5EF4-FFF2-40B4-BE49-F238E27FC236}">
                  <a16:creationId xmlns:a16="http://schemas.microsoft.com/office/drawing/2014/main" id="{B2D81236-21F5-418D-BFE3-50F2D100D6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63511" y="5654959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70">
              <a:extLst>
                <a:ext uri="{FF2B5EF4-FFF2-40B4-BE49-F238E27FC236}">
                  <a16:creationId xmlns:a16="http://schemas.microsoft.com/office/drawing/2014/main" id="{4552754C-AA2F-4F17-A3D6-2362BECDD6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27724" y="624670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71">
              <a:extLst>
                <a:ext uri="{FF2B5EF4-FFF2-40B4-BE49-F238E27FC236}">
                  <a16:creationId xmlns:a16="http://schemas.microsoft.com/office/drawing/2014/main" id="{4B54FE8A-AF03-4D31-9F7A-B326DCFDA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5054" y="513430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72">
              <a:extLst>
                <a:ext uri="{FF2B5EF4-FFF2-40B4-BE49-F238E27FC236}">
                  <a16:creationId xmlns:a16="http://schemas.microsoft.com/office/drawing/2014/main" id="{55A7BF47-7173-4F40-987B-3C4C73DB1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1791" y="490745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73">
              <a:extLst>
                <a:ext uri="{FF2B5EF4-FFF2-40B4-BE49-F238E27FC236}">
                  <a16:creationId xmlns:a16="http://schemas.microsoft.com/office/drawing/2014/main" id="{30EA72D5-89DC-4BA9-937E-1C3025521C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64" y="4407815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74">
              <a:extLst>
                <a:ext uri="{FF2B5EF4-FFF2-40B4-BE49-F238E27FC236}">
                  <a16:creationId xmlns:a16="http://schemas.microsoft.com/office/drawing/2014/main" id="{834CF9D2-B3C0-4037-91B6-AD10E32AE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616" y="598809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75">
              <a:extLst>
                <a:ext uri="{FF2B5EF4-FFF2-40B4-BE49-F238E27FC236}">
                  <a16:creationId xmlns:a16="http://schemas.microsoft.com/office/drawing/2014/main" id="{77B113A7-C692-4BB0-B1F9-5AE5779ECE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625" y="2442495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77">
              <a:extLst>
                <a:ext uri="{FF2B5EF4-FFF2-40B4-BE49-F238E27FC236}">
                  <a16:creationId xmlns:a16="http://schemas.microsoft.com/office/drawing/2014/main" id="{A8FF0AA2-0FB1-4A47-A2A0-BC65FF9B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871" y="360677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85">
              <a:extLst>
                <a:ext uri="{FF2B5EF4-FFF2-40B4-BE49-F238E27FC236}">
                  <a16:creationId xmlns:a16="http://schemas.microsoft.com/office/drawing/2014/main" id="{034B4675-77A4-4E03-8E45-B275FE480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1130" y="6434597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87">
              <a:extLst>
                <a:ext uri="{FF2B5EF4-FFF2-40B4-BE49-F238E27FC236}">
                  <a16:creationId xmlns:a16="http://schemas.microsoft.com/office/drawing/2014/main" id="{3E984A0C-F1CA-40FB-A8AA-3593725CE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18609" y="6657631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88">
              <a:extLst>
                <a:ext uri="{FF2B5EF4-FFF2-40B4-BE49-F238E27FC236}">
                  <a16:creationId xmlns:a16="http://schemas.microsoft.com/office/drawing/2014/main" id="{8763E62E-6C18-4AD1-84CB-539494478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9170" y="5704047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91">
              <a:extLst>
                <a:ext uri="{FF2B5EF4-FFF2-40B4-BE49-F238E27FC236}">
                  <a16:creationId xmlns:a16="http://schemas.microsoft.com/office/drawing/2014/main" id="{665D98A0-020A-45C4-9326-DECC5D11C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8166" y="276408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92">
              <a:extLst>
                <a:ext uri="{FF2B5EF4-FFF2-40B4-BE49-F238E27FC236}">
                  <a16:creationId xmlns:a16="http://schemas.microsoft.com/office/drawing/2014/main" id="{4C513513-3753-41D5-AE5C-2787B96BC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7206" y="2420506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93">
              <a:extLst>
                <a:ext uri="{FF2B5EF4-FFF2-40B4-BE49-F238E27FC236}">
                  <a16:creationId xmlns:a16="http://schemas.microsoft.com/office/drawing/2014/main" id="{B108E7BE-19F2-481A-8926-0CA4C9AA3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8" y="3285274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94">
              <a:extLst>
                <a:ext uri="{FF2B5EF4-FFF2-40B4-BE49-F238E27FC236}">
                  <a16:creationId xmlns:a16="http://schemas.microsoft.com/office/drawing/2014/main" id="{526C77B6-C8BC-4523-988E-058128359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1814" y="5367453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95">
              <a:extLst>
                <a:ext uri="{FF2B5EF4-FFF2-40B4-BE49-F238E27FC236}">
                  <a16:creationId xmlns:a16="http://schemas.microsoft.com/office/drawing/2014/main" id="{A2681283-D368-4D26-BF11-1051FB1DD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0165" y="3055861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96">
              <a:extLst>
                <a:ext uri="{FF2B5EF4-FFF2-40B4-BE49-F238E27FC236}">
                  <a16:creationId xmlns:a16="http://schemas.microsoft.com/office/drawing/2014/main" id="{AFA19F31-2B26-4A72-8630-DB4FBEAE8A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5551" y="3575426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97">
              <a:extLst>
                <a:ext uri="{FF2B5EF4-FFF2-40B4-BE49-F238E27FC236}">
                  <a16:creationId xmlns:a16="http://schemas.microsoft.com/office/drawing/2014/main" id="{B432C349-FBA8-44D9-9FCC-ED7778838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54863" y="4784277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98">
              <a:extLst>
                <a:ext uri="{FF2B5EF4-FFF2-40B4-BE49-F238E27FC236}">
                  <a16:creationId xmlns:a16="http://schemas.microsoft.com/office/drawing/2014/main" id="{78937E61-7C59-4AF3-821D-C0E645415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7348" y="4265818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99">
              <a:extLst>
                <a:ext uri="{FF2B5EF4-FFF2-40B4-BE49-F238E27FC236}">
                  <a16:creationId xmlns:a16="http://schemas.microsoft.com/office/drawing/2014/main" id="{9FDBD2DC-1468-4B84-B2F9-8028ACA53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40243" y="447367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00">
              <a:extLst>
                <a:ext uri="{FF2B5EF4-FFF2-40B4-BE49-F238E27FC236}">
                  <a16:creationId xmlns:a16="http://schemas.microsoft.com/office/drawing/2014/main" id="{F274C562-1229-40FE-9D9B-72D9960D6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9752" y="38942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01">
              <a:extLst>
                <a:ext uri="{FF2B5EF4-FFF2-40B4-BE49-F238E27FC236}">
                  <a16:creationId xmlns:a16="http://schemas.microsoft.com/office/drawing/2014/main" id="{BE3CB848-0761-4183-B2F1-63D784BA16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4469" y="510246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02">
              <a:extLst>
                <a:ext uri="{FF2B5EF4-FFF2-40B4-BE49-F238E27FC236}">
                  <a16:creationId xmlns:a16="http://schemas.microsoft.com/office/drawing/2014/main" id="{16CA440A-6903-4315-9413-30A4AE6DA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0648" y="5662850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03">
              <a:extLst>
                <a:ext uri="{FF2B5EF4-FFF2-40B4-BE49-F238E27FC236}">
                  <a16:creationId xmlns:a16="http://schemas.microsoft.com/office/drawing/2014/main" id="{CE284464-CDAB-424D-9D34-8A04B0320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73556" y="593327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04">
              <a:extLst>
                <a:ext uri="{FF2B5EF4-FFF2-40B4-BE49-F238E27FC236}">
                  <a16:creationId xmlns:a16="http://schemas.microsoft.com/office/drawing/2014/main" id="{AECA7896-3703-4987-AA13-B93DF6131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9016" y="246418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13">
              <a:extLst>
                <a:ext uri="{FF2B5EF4-FFF2-40B4-BE49-F238E27FC236}">
                  <a16:creationId xmlns:a16="http://schemas.microsoft.com/office/drawing/2014/main" id="{0F6330AC-AF8E-4055-B580-B9A213DFE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0357" y="4852103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14">
              <a:extLst>
                <a:ext uri="{FF2B5EF4-FFF2-40B4-BE49-F238E27FC236}">
                  <a16:creationId xmlns:a16="http://schemas.microsoft.com/office/drawing/2014/main" id="{BF854C00-5C5A-4FE3-A4E6-173485EC1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3761" y="361841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15">
              <a:extLst>
                <a:ext uri="{FF2B5EF4-FFF2-40B4-BE49-F238E27FC236}">
                  <a16:creationId xmlns:a16="http://schemas.microsoft.com/office/drawing/2014/main" id="{85FE403F-3465-400E-B694-F2166EF6EA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8048" y="428127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17">
              <a:extLst>
                <a:ext uri="{FF2B5EF4-FFF2-40B4-BE49-F238E27FC236}">
                  <a16:creationId xmlns:a16="http://schemas.microsoft.com/office/drawing/2014/main" id="{1FF1B2BA-1E3A-4E9D-90B2-6C3EA032D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5365" y="597695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18">
              <a:extLst>
                <a:ext uri="{FF2B5EF4-FFF2-40B4-BE49-F238E27FC236}">
                  <a16:creationId xmlns:a16="http://schemas.microsoft.com/office/drawing/2014/main" id="{05EA235D-D93C-442F-A9F2-222AAEC81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14781" y="655463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19">
              <a:extLst>
                <a:ext uri="{FF2B5EF4-FFF2-40B4-BE49-F238E27FC236}">
                  <a16:creationId xmlns:a16="http://schemas.microsoft.com/office/drawing/2014/main" id="{887A504D-D887-4C4E-ABC2-E7FC179A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01455" y="628626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8">
              <a:extLst>
                <a:ext uri="{FF2B5EF4-FFF2-40B4-BE49-F238E27FC236}">
                  <a16:creationId xmlns:a16="http://schemas.microsoft.com/office/drawing/2014/main" id="{277996E3-8200-4EAB-B893-41800B047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2287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8">
              <a:extLst>
                <a:ext uri="{FF2B5EF4-FFF2-40B4-BE49-F238E27FC236}">
                  <a16:creationId xmlns:a16="http://schemas.microsoft.com/office/drawing/2014/main" id="{357B4F19-25C3-4118-828E-EE03FA92C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2464" y="9710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106">
              <a:extLst>
                <a:ext uri="{FF2B5EF4-FFF2-40B4-BE49-F238E27FC236}">
                  <a16:creationId xmlns:a16="http://schemas.microsoft.com/office/drawing/2014/main" id="{C0C64B56-7C6B-48D4-9496-6734B141A5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1618" y="671409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B45A65A-3F3E-436E-A257-78FE3E18F2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33811" y="2085362"/>
            <a:ext cx="3451827" cy="3749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4671C2-C796-4F00-B422-A4E75A7C3D96}"/>
              </a:ext>
            </a:extLst>
          </p:cNvPr>
          <p:cNvSpPr txBox="1"/>
          <p:nvPr/>
        </p:nvSpPr>
        <p:spPr>
          <a:xfrm>
            <a:off x="1384300" y="901700"/>
            <a:ext cx="27432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rgbClr val="927952"/>
                </a:solidFill>
              </a:rPr>
              <a:t>Simon Kroulík:</a:t>
            </a:r>
            <a:endParaRPr lang="en-US" sz="2800">
              <a:solidFill>
                <a:srgbClr val="000000"/>
              </a:solidFill>
              <a:latin typeface="Avenir Next LT Pro"/>
            </a:endParaRPr>
          </a:p>
          <a:p>
            <a:pPr algn="ctr"/>
            <a:r>
              <a:rPr lang="en-US" sz="2800" b="1">
                <a:solidFill>
                  <a:srgbClr val="927952"/>
                </a:solidFill>
                <a:latin typeface="Modern Love"/>
              </a:rPr>
              <a:t>corona virus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917329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6830" y="343501"/>
            <a:ext cx="4773663" cy="3306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br>
              <a:rPr lang="en-US" sz="3800" dirty="0"/>
            </a:br>
            <a:br>
              <a:rPr lang="en-US" sz="3800" dirty="0"/>
            </a:br>
            <a:br>
              <a:rPr lang="en-US" sz="3800" dirty="0"/>
            </a:br>
            <a:br>
              <a:rPr lang="en-US" sz="3800" dirty="0"/>
            </a:br>
            <a:r>
              <a:rPr lang="en-US" sz="3800" dirty="0">
                <a:solidFill>
                  <a:schemeClr val="accent1">
                    <a:lumMod val="75000"/>
                  </a:schemeClr>
                </a:solidFill>
              </a:rPr>
              <a:t>Stanislav </a:t>
            </a:r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</a:rPr>
              <a:t>Toufar</a:t>
            </a:r>
            <a:r>
              <a:rPr lang="en-US" sz="3800" dirty="0">
                <a:solidFill>
                  <a:schemeClr val="accent1">
                    <a:lumMod val="75000"/>
                  </a:schemeClr>
                </a:solidFill>
                <a:latin typeface="Microsoft YaHei UI"/>
                <a:ea typeface="Microsoft YaHei UI"/>
              </a:rPr>
              <a:t> </a:t>
            </a:r>
            <a:br>
              <a:rPr lang="en-US" sz="3800" dirty="0">
                <a:latin typeface="Franklin Gothic Demi"/>
              </a:rPr>
            </a:br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  <a:latin typeface="Avenir Next LT Pro"/>
                <a:ea typeface="Microsoft YaHei UI"/>
                <a:cs typeface="Aharoni"/>
              </a:rPr>
              <a:t>Muzeum</a:t>
            </a:r>
            <a:r>
              <a:rPr lang="en-US" sz="3800" dirty="0">
                <a:solidFill>
                  <a:schemeClr val="accent1">
                    <a:lumMod val="75000"/>
                  </a:schemeClr>
                </a:solidFill>
                <a:latin typeface="Avenir Next LT Pro"/>
                <a:ea typeface="Microsoft YaHei UI"/>
                <a:cs typeface="Aharoni"/>
              </a:rPr>
              <a:t> </a:t>
            </a:r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  <a:latin typeface="Avenir Next LT Pro"/>
                <a:ea typeface="Microsoft YaHei UI"/>
                <a:cs typeface="Aharoni"/>
              </a:rPr>
              <a:t>roků</a:t>
            </a:r>
            <a:endParaRPr lang="en-US" sz="3800" dirty="0">
              <a:solidFill>
                <a:schemeClr val="accent1">
                  <a:lumMod val="75000"/>
                </a:schemeClr>
              </a:solidFill>
              <a:latin typeface="Avenir Next LT Pro"/>
              <a:ea typeface="Microsoft YaHei UI"/>
              <a:cs typeface="Aharoni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CB9C70C-9B50-4D83-B8B9-1A0FFA2CB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52693" y="20697"/>
            <a:ext cx="1862695" cy="6816606"/>
            <a:chOff x="9952693" y="20697"/>
            <a:chExt cx="1862695" cy="6816606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E1E57A5-A4F5-41D5-9E12-FA9144457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674062" y="20697"/>
              <a:ext cx="1141326" cy="6816606"/>
              <a:chOff x="5889776" y="13394"/>
              <a:chExt cx="1141326" cy="6816606"/>
            </a:xfrm>
          </p:grpSpPr>
          <p:sp>
            <p:nvSpPr>
              <p:cNvPr id="158" name="Freeform 8">
                <a:extLst>
                  <a:ext uri="{FF2B5EF4-FFF2-40B4-BE49-F238E27FC236}">
                    <a16:creationId xmlns:a16="http://schemas.microsoft.com/office/drawing/2014/main" id="{ADBCFAC3-B2EB-4241-B9C9-AC317FCE77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8443" y="671857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10">
                <a:extLst>
                  <a:ext uri="{FF2B5EF4-FFF2-40B4-BE49-F238E27FC236}">
                    <a16:creationId xmlns:a16="http://schemas.microsoft.com/office/drawing/2014/main" id="{86F38B84-C3BC-48A8-9EEF-3077223C40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5468" y="152241"/>
                <a:ext cx="138242" cy="88130"/>
              </a:xfrm>
              <a:custGeom>
                <a:avLst/>
                <a:gdLst>
                  <a:gd name="T0" fmla="*/ 22 w 42"/>
                  <a:gd name="T1" fmla="*/ 0 h 29"/>
                  <a:gd name="T2" fmla="*/ 14 w 42"/>
                  <a:gd name="T3" fmla="*/ 25 h 29"/>
                  <a:gd name="T4" fmla="*/ 22 w 42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9">
                    <a:moveTo>
                      <a:pt x="22" y="0"/>
                    </a:moveTo>
                    <a:cubicBezTo>
                      <a:pt x="42" y="7"/>
                      <a:pt x="28" y="29"/>
                      <a:pt x="14" y="25"/>
                    </a:cubicBezTo>
                    <a:cubicBezTo>
                      <a:pt x="0" y="18"/>
                      <a:pt x="8" y="1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15">
                <a:extLst>
                  <a:ext uri="{FF2B5EF4-FFF2-40B4-BE49-F238E27FC236}">
                    <a16:creationId xmlns:a16="http://schemas.microsoft.com/office/drawing/2014/main" id="{E288352D-6F27-4727-9241-658737B623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9398" y="666438"/>
                <a:ext cx="121406" cy="72626"/>
              </a:xfrm>
              <a:custGeom>
                <a:avLst/>
                <a:gdLst>
                  <a:gd name="T0" fmla="*/ 16 w 37"/>
                  <a:gd name="T1" fmla="*/ 0 h 24"/>
                  <a:gd name="T2" fmla="*/ 11 w 37"/>
                  <a:gd name="T3" fmla="*/ 24 h 24"/>
                  <a:gd name="T4" fmla="*/ 16 w 37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4">
                    <a:moveTo>
                      <a:pt x="16" y="0"/>
                    </a:moveTo>
                    <a:cubicBezTo>
                      <a:pt x="37" y="6"/>
                      <a:pt x="30" y="20"/>
                      <a:pt x="11" y="24"/>
                    </a:cubicBezTo>
                    <a:cubicBezTo>
                      <a:pt x="0" y="17"/>
                      <a:pt x="5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18">
                <a:extLst>
                  <a:ext uri="{FF2B5EF4-FFF2-40B4-BE49-F238E27FC236}">
                    <a16:creationId xmlns:a16="http://schemas.microsoft.com/office/drawing/2014/main" id="{6AC265CB-8E11-45EF-8A58-9FCB96E0D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2812" y="409695"/>
                <a:ext cx="138242" cy="78339"/>
              </a:xfrm>
              <a:custGeom>
                <a:avLst/>
                <a:gdLst>
                  <a:gd name="T0" fmla="*/ 6 w 42"/>
                  <a:gd name="T1" fmla="*/ 6 h 26"/>
                  <a:gd name="T2" fmla="*/ 21 w 42"/>
                  <a:gd name="T3" fmla="*/ 26 h 26"/>
                  <a:gd name="T4" fmla="*/ 6 w 42"/>
                  <a:gd name="T5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6">
                    <a:moveTo>
                      <a:pt x="6" y="6"/>
                    </a:moveTo>
                    <a:cubicBezTo>
                      <a:pt x="25" y="0"/>
                      <a:pt x="42" y="17"/>
                      <a:pt x="21" y="26"/>
                    </a:cubicBezTo>
                    <a:cubicBezTo>
                      <a:pt x="9" y="26"/>
                      <a:pt x="0" y="16"/>
                      <a:pt x="6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19">
                <a:extLst>
                  <a:ext uri="{FF2B5EF4-FFF2-40B4-BE49-F238E27FC236}">
                    <a16:creationId xmlns:a16="http://schemas.microsoft.com/office/drawing/2014/main" id="{DABD6D60-E6DC-4EFB-B755-7954BBAB80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2730" y="2096571"/>
                <a:ext cx="124951" cy="69362"/>
              </a:xfrm>
              <a:custGeom>
                <a:avLst/>
                <a:gdLst>
                  <a:gd name="T0" fmla="*/ 16 w 38"/>
                  <a:gd name="T1" fmla="*/ 0 h 23"/>
                  <a:gd name="T2" fmla="*/ 10 w 38"/>
                  <a:gd name="T3" fmla="*/ 23 h 23"/>
                  <a:gd name="T4" fmla="*/ 1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16" y="0"/>
                    </a:moveTo>
                    <a:cubicBezTo>
                      <a:pt x="38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20">
                <a:extLst>
                  <a:ext uri="{FF2B5EF4-FFF2-40B4-BE49-F238E27FC236}">
                    <a16:creationId xmlns:a16="http://schemas.microsoft.com/office/drawing/2014/main" id="{CF6F209B-B481-49BF-87A6-6201C22D8D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97493" y="2294129"/>
                <a:ext cx="128495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22">
                <a:extLst>
                  <a:ext uri="{FF2B5EF4-FFF2-40B4-BE49-F238E27FC236}">
                    <a16:creationId xmlns:a16="http://schemas.microsoft.com/office/drawing/2014/main" id="{F1FA7743-5F0C-45CC-8886-3340214982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6832" y="1123972"/>
                <a:ext cx="150648" cy="99554"/>
              </a:xfrm>
              <a:custGeom>
                <a:avLst/>
                <a:gdLst>
                  <a:gd name="T0" fmla="*/ 26 w 46"/>
                  <a:gd name="T1" fmla="*/ 0 h 33"/>
                  <a:gd name="T2" fmla="*/ 38 w 46"/>
                  <a:gd name="T3" fmla="*/ 22 h 33"/>
                  <a:gd name="T4" fmla="*/ 26 w 46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33">
                    <a:moveTo>
                      <a:pt x="26" y="0"/>
                    </a:moveTo>
                    <a:cubicBezTo>
                      <a:pt x="29" y="0"/>
                      <a:pt x="46" y="16"/>
                      <a:pt x="38" y="22"/>
                    </a:cubicBezTo>
                    <a:cubicBezTo>
                      <a:pt x="16" y="33"/>
                      <a:pt x="0" y="5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23">
                <a:extLst>
                  <a:ext uri="{FF2B5EF4-FFF2-40B4-BE49-F238E27FC236}">
                    <a16:creationId xmlns:a16="http://schemas.microsoft.com/office/drawing/2014/main" id="{916D9D0F-5354-4875-9938-6387BFAEA3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0519" y="911406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8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10"/>
                      <a:pt x="28" y="27"/>
                      <a:pt x="8" y="20"/>
                    </a:cubicBezTo>
                    <a:cubicBezTo>
                      <a:pt x="0" y="8"/>
                      <a:pt x="7" y="2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26">
                <a:extLst>
                  <a:ext uri="{FF2B5EF4-FFF2-40B4-BE49-F238E27FC236}">
                    <a16:creationId xmlns:a16="http://schemas.microsoft.com/office/drawing/2014/main" id="{0E294183-C628-4365-B907-E607D3DB12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7743" y="1395113"/>
                <a:ext cx="127608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5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2"/>
                      <a:pt x="36" y="26"/>
                      <a:pt x="20" y="25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27">
                <a:extLst>
                  <a:ext uri="{FF2B5EF4-FFF2-40B4-BE49-F238E27FC236}">
                    <a16:creationId xmlns:a16="http://schemas.microsoft.com/office/drawing/2014/main" id="{86EA8FAD-5BF8-4312-84E8-774BCEBB41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8219" y="1832215"/>
                <a:ext cx="131153" cy="93843"/>
              </a:xfrm>
              <a:custGeom>
                <a:avLst/>
                <a:gdLst>
                  <a:gd name="T0" fmla="*/ 22 w 40"/>
                  <a:gd name="T1" fmla="*/ 0 h 31"/>
                  <a:gd name="T2" fmla="*/ 16 w 40"/>
                  <a:gd name="T3" fmla="*/ 25 h 31"/>
                  <a:gd name="T4" fmla="*/ 22 w 40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1">
                    <a:moveTo>
                      <a:pt x="22" y="0"/>
                    </a:moveTo>
                    <a:cubicBezTo>
                      <a:pt x="39" y="3"/>
                      <a:pt x="40" y="31"/>
                      <a:pt x="16" y="25"/>
                    </a:cubicBezTo>
                    <a:cubicBezTo>
                      <a:pt x="0" y="7"/>
                      <a:pt x="13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28">
                <a:extLst>
                  <a:ext uri="{FF2B5EF4-FFF2-40B4-BE49-F238E27FC236}">
                    <a16:creationId xmlns:a16="http://schemas.microsoft.com/office/drawing/2014/main" id="{3464AF92-0BBD-433C-B88A-B18E00B14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5303" y="1609623"/>
                <a:ext cx="127608" cy="69362"/>
              </a:xfrm>
              <a:custGeom>
                <a:avLst/>
                <a:gdLst>
                  <a:gd name="T0" fmla="*/ 16 w 39"/>
                  <a:gd name="T1" fmla="*/ 0 h 23"/>
                  <a:gd name="T2" fmla="*/ 11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7"/>
                      <a:pt x="31" y="17"/>
                      <a:pt x="11" y="23"/>
                    </a:cubicBezTo>
                    <a:cubicBezTo>
                      <a:pt x="0" y="16"/>
                      <a:pt x="4" y="2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30">
                <a:extLst>
                  <a:ext uri="{FF2B5EF4-FFF2-40B4-BE49-F238E27FC236}">
                    <a16:creationId xmlns:a16="http://schemas.microsoft.com/office/drawing/2014/main" id="{F4CE669E-8A98-4951-BC23-D1A03B0181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0553" y="1152725"/>
                <a:ext cx="9748" cy="5712"/>
              </a:xfrm>
              <a:custGeom>
                <a:avLst/>
                <a:gdLst>
                  <a:gd name="T0" fmla="*/ 1 w 3"/>
                  <a:gd name="T1" fmla="*/ 0 h 2"/>
                  <a:gd name="T2" fmla="*/ 2 w 3"/>
                  <a:gd name="T3" fmla="*/ 2 h 2"/>
                  <a:gd name="T4" fmla="*/ 1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1"/>
                      <a:pt x="3" y="2"/>
                      <a:pt x="2" y="2"/>
                    </a:cubicBezTo>
                    <a:cubicBezTo>
                      <a:pt x="1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43">
                <a:extLst>
                  <a:ext uri="{FF2B5EF4-FFF2-40B4-BE49-F238E27FC236}">
                    <a16:creationId xmlns:a16="http://schemas.microsoft.com/office/drawing/2014/main" id="{5BB7130C-3DF5-4615-BD83-A75F700915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34545" y="860614"/>
                <a:ext cx="143559" cy="75075"/>
              </a:xfrm>
              <a:custGeom>
                <a:avLst/>
                <a:gdLst>
                  <a:gd name="T0" fmla="*/ 28 w 44"/>
                  <a:gd name="T1" fmla="*/ 0 h 25"/>
                  <a:gd name="T2" fmla="*/ 25 w 44"/>
                  <a:gd name="T3" fmla="*/ 25 h 25"/>
                  <a:gd name="T4" fmla="*/ 28 w 44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5">
                    <a:moveTo>
                      <a:pt x="28" y="0"/>
                    </a:moveTo>
                    <a:cubicBezTo>
                      <a:pt x="44" y="2"/>
                      <a:pt x="38" y="22"/>
                      <a:pt x="25" y="25"/>
                    </a:cubicBezTo>
                    <a:cubicBezTo>
                      <a:pt x="0" y="25"/>
                      <a:pt x="9" y="5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51">
                <a:extLst>
                  <a:ext uri="{FF2B5EF4-FFF2-40B4-BE49-F238E27FC236}">
                    <a16:creationId xmlns:a16="http://schemas.microsoft.com/office/drawing/2014/main" id="{EACB7AF9-EA00-4414-8437-3FDDB2E082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7514" y="1015030"/>
                <a:ext cx="115202" cy="90579"/>
              </a:xfrm>
              <a:custGeom>
                <a:avLst/>
                <a:gdLst>
                  <a:gd name="T0" fmla="*/ 19 w 35"/>
                  <a:gd name="T1" fmla="*/ 0 h 30"/>
                  <a:gd name="T2" fmla="*/ 33 w 35"/>
                  <a:gd name="T3" fmla="*/ 15 h 30"/>
                  <a:gd name="T4" fmla="*/ 25 w 35"/>
                  <a:gd name="T5" fmla="*/ 19 h 30"/>
                  <a:gd name="T6" fmla="*/ 19 w 35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0">
                    <a:moveTo>
                      <a:pt x="19" y="0"/>
                    </a:moveTo>
                    <a:cubicBezTo>
                      <a:pt x="26" y="0"/>
                      <a:pt x="35" y="8"/>
                      <a:pt x="33" y="15"/>
                    </a:cubicBezTo>
                    <a:cubicBezTo>
                      <a:pt x="30" y="12"/>
                      <a:pt x="27" y="17"/>
                      <a:pt x="25" y="19"/>
                    </a:cubicBezTo>
                    <a:cubicBezTo>
                      <a:pt x="7" y="30"/>
                      <a:pt x="0" y="5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52">
                <a:extLst>
                  <a:ext uri="{FF2B5EF4-FFF2-40B4-BE49-F238E27FC236}">
                    <a16:creationId xmlns:a16="http://schemas.microsoft.com/office/drawing/2014/main" id="{FC2519C3-3C5A-43C9-9ECF-D097278C18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4519" y="450599"/>
                <a:ext cx="118747" cy="81603"/>
              </a:xfrm>
              <a:custGeom>
                <a:avLst/>
                <a:gdLst>
                  <a:gd name="T0" fmla="*/ 21 w 36"/>
                  <a:gd name="T1" fmla="*/ 0 h 27"/>
                  <a:gd name="T2" fmla="*/ 22 w 36"/>
                  <a:gd name="T3" fmla="*/ 27 h 27"/>
                  <a:gd name="T4" fmla="*/ 21 w 36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21" y="0"/>
                    </a:moveTo>
                    <a:cubicBezTo>
                      <a:pt x="33" y="3"/>
                      <a:pt x="36" y="23"/>
                      <a:pt x="22" y="27"/>
                    </a:cubicBezTo>
                    <a:cubicBezTo>
                      <a:pt x="3" y="25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53">
                <a:extLst>
                  <a:ext uri="{FF2B5EF4-FFF2-40B4-BE49-F238E27FC236}">
                    <a16:creationId xmlns:a16="http://schemas.microsoft.com/office/drawing/2014/main" id="{62D72422-4E61-4321-BD7E-B56CC4B1A8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600" y="1253803"/>
                <a:ext cx="127608" cy="79154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54">
                <a:extLst>
                  <a:ext uri="{FF2B5EF4-FFF2-40B4-BE49-F238E27FC236}">
                    <a16:creationId xmlns:a16="http://schemas.microsoft.com/office/drawing/2014/main" id="{05F207C0-A03D-4E9A-803E-D82A7BA7E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447" y="614227"/>
                <a:ext cx="134697" cy="105266"/>
              </a:xfrm>
              <a:custGeom>
                <a:avLst/>
                <a:gdLst>
                  <a:gd name="T0" fmla="*/ 28 w 41"/>
                  <a:gd name="T1" fmla="*/ 2 h 35"/>
                  <a:gd name="T2" fmla="*/ 40 w 41"/>
                  <a:gd name="T3" fmla="*/ 21 h 35"/>
                  <a:gd name="T4" fmla="*/ 28 w 41"/>
                  <a:gd name="T5" fmla="*/ 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5">
                    <a:moveTo>
                      <a:pt x="28" y="2"/>
                    </a:moveTo>
                    <a:cubicBezTo>
                      <a:pt x="37" y="0"/>
                      <a:pt x="41" y="13"/>
                      <a:pt x="40" y="21"/>
                    </a:cubicBezTo>
                    <a:cubicBezTo>
                      <a:pt x="22" y="35"/>
                      <a:pt x="0" y="10"/>
                      <a:pt x="28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55">
                <a:extLst>
                  <a:ext uri="{FF2B5EF4-FFF2-40B4-BE49-F238E27FC236}">
                    <a16:creationId xmlns:a16="http://schemas.microsoft.com/office/drawing/2014/main" id="{255DAFDD-E023-4FF2-A2A7-6F405C8FCB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460" y="1463404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56">
                <a:extLst>
                  <a:ext uri="{FF2B5EF4-FFF2-40B4-BE49-F238E27FC236}">
                    <a16:creationId xmlns:a16="http://schemas.microsoft.com/office/drawing/2014/main" id="{75169B61-B4D2-4C2A-BF18-EB0AC8DE6A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156" y="2293440"/>
                <a:ext cx="128495" cy="72626"/>
              </a:xfrm>
              <a:custGeom>
                <a:avLst/>
                <a:gdLst>
                  <a:gd name="T0" fmla="*/ 21 w 39"/>
                  <a:gd name="T1" fmla="*/ 0 h 24"/>
                  <a:gd name="T2" fmla="*/ 22 w 39"/>
                  <a:gd name="T3" fmla="*/ 24 h 24"/>
                  <a:gd name="T4" fmla="*/ 21 w 39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4">
                    <a:moveTo>
                      <a:pt x="21" y="0"/>
                    </a:moveTo>
                    <a:cubicBezTo>
                      <a:pt x="37" y="0"/>
                      <a:pt x="39" y="23"/>
                      <a:pt x="22" y="24"/>
                    </a:cubicBezTo>
                    <a:cubicBezTo>
                      <a:pt x="7" y="22"/>
                      <a:pt x="0" y="5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57">
                <a:extLst>
                  <a:ext uri="{FF2B5EF4-FFF2-40B4-BE49-F238E27FC236}">
                    <a16:creationId xmlns:a16="http://schemas.microsoft.com/office/drawing/2014/main" id="{32FBF9CB-F983-4A89-A0D9-37056BB65B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609" y="1673149"/>
                <a:ext cx="140901" cy="93843"/>
              </a:xfrm>
              <a:custGeom>
                <a:avLst/>
                <a:gdLst>
                  <a:gd name="T0" fmla="*/ 27 w 43"/>
                  <a:gd name="T1" fmla="*/ 3 h 31"/>
                  <a:gd name="T2" fmla="*/ 40 w 43"/>
                  <a:gd name="T3" fmla="*/ 23 h 31"/>
                  <a:gd name="T4" fmla="*/ 27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7" y="3"/>
                    </a:moveTo>
                    <a:cubicBezTo>
                      <a:pt x="35" y="0"/>
                      <a:pt x="43" y="17"/>
                      <a:pt x="40" y="23"/>
                    </a:cubicBezTo>
                    <a:cubicBezTo>
                      <a:pt x="21" y="31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59">
                <a:extLst>
                  <a:ext uri="{FF2B5EF4-FFF2-40B4-BE49-F238E27FC236}">
                    <a16:creationId xmlns:a16="http://schemas.microsoft.com/office/drawing/2014/main" id="{F0884E69-5FA6-4C8C-A64C-DBB313AC2C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1059" y="255502"/>
                <a:ext cx="124063" cy="78339"/>
              </a:xfrm>
              <a:custGeom>
                <a:avLst/>
                <a:gdLst>
                  <a:gd name="T0" fmla="*/ 22 w 38"/>
                  <a:gd name="T1" fmla="*/ 0 h 26"/>
                  <a:gd name="T2" fmla="*/ 18 w 38"/>
                  <a:gd name="T3" fmla="*/ 26 h 26"/>
                  <a:gd name="T4" fmla="*/ 22 w 38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6">
                    <a:moveTo>
                      <a:pt x="22" y="0"/>
                    </a:moveTo>
                    <a:cubicBezTo>
                      <a:pt x="38" y="3"/>
                      <a:pt x="33" y="25"/>
                      <a:pt x="18" y="26"/>
                    </a:cubicBezTo>
                    <a:cubicBezTo>
                      <a:pt x="0" y="20"/>
                      <a:pt x="6" y="3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60">
                <a:extLst>
                  <a:ext uri="{FF2B5EF4-FFF2-40B4-BE49-F238E27FC236}">
                    <a16:creationId xmlns:a16="http://schemas.microsoft.com/office/drawing/2014/main" id="{ED1FD4E2-312B-48A6-9F17-2D0BD4CFB3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6290" y="1902943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61">
                <a:extLst>
                  <a:ext uri="{FF2B5EF4-FFF2-40B4-BE49-F238E27FC236}">
                    <a16:creationId xmlns:a16="http://schemas.microsoft.com/office/drawing/2014/main" id="{EA111918-CFCC-4C23-ADF2-ABCC68A7C5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2587" y="2137303"/>
                <a:ext cx="137356" cy="99554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5"/>
                      <a:pt x="16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78">
                <a:extLst>
                  <a:ext uri="{FF2B5EF4-FFF2-40B4-BE49-F238E27FC236}">
                    <a16:creationId xmlns:a16="http://schemas.microsoft.com/office/drawing/2014/main" id="{7E5CA7B2-3753-4B7D-A722-D95342BB8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1825" y="721042"/>
                <a:ext cx="147990" cy="75075"/>
              </a:xfrm>
              <a:custGeom>
                <a:avLst/>
                <a:gdLst>
                  <a:gd name="T0" fmla="*/ 22 w 45"/>
                  <a:gd name="T1" fmla="*/ 0 h 25"/>
                  <a:gd name="T2" fmla="*/ 28 w 45"/>
                  <a:gd name="T3" fmla="*/ 25 h 25"/>
                  <a:gd name="T4" fmla="*/ 22 w 45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5">
                    <a:moveTo>
                      <a:pt x="22" y="0"/>
                    </a:moveTo>
                    <a:cubicBezTo>
                      <a:pt x="32" y="1"/>
                      <a:pt x="45" y="21"/>
                      <a:pt x="28" y="25"/>
                    </a:cubicBezTo>
                    <a:cubicBezTo>
                      <a:pt x="9" y="23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79">
                <a:extLst>
                  <a:ext uri="{FF2B5EF4-FFF2-40B4-BE49-F238E27FC236}">
                    <a16:creationId xmlns:a16="http://schemas.microsoft.com/office/drawing/2014/main" id="{CC9214A9-8EEB-41B0-83FB-80BEBD9652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54197" y="952087"/>
                <a:ext cx="124063" cy="69362"/>
              </a:xfrm>
              <a:custGeom>
                <a:avLst/>
                <a:gdLst>
                  <a:gd name="T0" fmla="*/ 20 w 38"/>
                  <a:gd name="T1" fmla="*/ 0 h 23"/>
                  <a:gd name="T2" fmla="*/ 20 w 38"/>
                  <a:gd name="T3" fmla="*/ 22 h 23"/>
                  <a:gd name="T4" fmla="*/ 20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0" y="0"/>
                    </a:moveTo>
                    <a:cubicBezTo>
                      <a:pt x="37" y="3"/>
                      <a:pt x="38" y="23"/>
                      <a:pt x="20" y="22"/>
                    </a:cubicBezTo>
                    <a:cubicBezTo>
                      <a:pt x="8" y="18"/>
                      <a:pt x="0" y="5"/>
                      <a:pt x="2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80">
                <a:extLst>
                  <a:ext uri="{FF2B5EF4-FFF2-40B4-BE49-F238E27FC236}">
                    <a16:creationId xmlns:a16="http://schemas.microsoft.com/office/drawing/2014/main" id="{33157A90-4AF1-4A40-8125-803407C021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8856" y="1189882"/>
                <a:ext cx="124951" cy="66098"/>
              </a:xfrm>
              <a:custGeom>
                <a:avLst/>
                <a:gdLst>
                  <a:gd name="T0" fmla="*/ 21 w 38"/>
                  <a:gd name="T1" fmla="*/ 0 h 22"/>
                  <a:gd name="T2" fmla="*/ 21 w 38"/>
                  <a:gd name="T3" fmla="*/ 22 h 22"/>
                  <a:gd name="T4" fmla="*/ 21 w 38"/>
                  <a:gd name="T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2">
                    <a:moveTo>
                      <a:pt x="21" y="0"/>
                    </a:moveTo>
                    <a:cubicBezTo>
                      <a:pt x="37" y="2"/>
                      <a:pt x="38" y="20"/>
                      <a:pt x="21" y="22"/>
                    </a:cubicBezTo>
                    <a:cubicBezTo>
                      <a:pt x="9" y="16"/>
                      <a:pt x="0" y="6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81">
                <a:extLst>
                  <a:ext uri="{FF2B5EF4-FFF2-40B4-BE49-F238E27FC236}">
                    <a16:creationId xmlns:a16="http://schemas.microsoft.com/office/drawing/2014/main" id="{32D1FB24-5EA3-488F-913F-B3C1BB0367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1906" y="2202936"/>
                <a:ext cx="140901" cy="90579"/>
              </a:xfrm>
              <a:custGeom>
                <a:avLst/>
                <a:gdLst>
                  <a:gd name="T0" fmla="*/ 27 w 43"/>
                  <a:gd name="T1" fmla="*/ 3 h 30"/>
                  <a:gd name="T2" fmla="*/ 40 w 43"/>
                  <a:gd name="T3" fmla="*/ 22 h 30"/>
                  <a:gd name="T4" fmla="*/ 27 w 43"/>
                  <a:gd name="T5" fmla="*/ 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0">
                    <a:moveTo>
                      <a:pt x="27" y="3"/>
                    </a:moveTo>
                    <a:cubicBezTo>
                      <a:pt x="35" y="0"/>
                      <a:pt x="43" y="16"/>
                      <a:pt x="40" y="22"/>
                    </a:cubicBezTo>
                    <a:cubicBezTo>
                      <a:pt x="21" y="30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82">
                <a:extLst>
                  <a:ext uri="{FF2B5EF4-FFF2-40B4-BE49-F238E27FC236}">
                    <a16:creationId xmlns:a16="http://schemas.microsoft.com/office/drawing/2014/main" id="{58FC3262-B888-4936-87A0-9A494483A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742" y="1980483"/>
                <a:ext cx="128495" cy="69362"/>
              </a:xfrm>
              <a:custGeom>
                <a:avLst/>
                <a:gdLst>
                  <a:gd name="T0" fmla="*/ 16 w 39"/>
                  <a:gd name="T1" fmla="*/ 0 h 23"/>
                  <a:gd name="T2" fmla="*/ 10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83">
                <a:extLst>
                  <a:ext uri="{FF2B5EF4-FFF2-40B4-BE49-F238E27FC236}">
                    <a16:creationId xmlns:a16="http://schemas.microsoft.com/office/drawing/2014/main" id="{127CA728-BAE0-47A3-B0CA-5EB4FD148E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2299" y="1665695"/>
                <a:ext cx="131153" cy="157493"/>
              </a:xfrm>
              <a:custGeom>
                <a:avLst/>
                <a:gdLst>
                  <a:gd name="T0" fmla="*/ 13 w 40"/>
                  <a:gd name="T1" fmla="*/ 7 h 52"/>
                  <a:gd name="T2" fmla="*/ 0 w 40"/>
                  <a:gd name="T3" fmla="*/ 24 h 52"/>
                  <a:gd name="T4" fmla="*/ 13 w 40"/>
                  <a:gd name="T5" fmla="*/ 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52">
                    <a:moveTo>
                      <a:pt x="13" y="7"/>
                    </a:moveTo>
                    <a:cubicBezTo>
                      <a:pt x="40" y="12"/>
                      <a:pt x="18" y="52"/>
                      <a:pt x="0" y="24"/>
                    </a:cubicBezTo>
                    <a:cubicBezTo>
                      <a:pt x="2" y="0"/>
                      <a:pt x="6" y="17"/>
                      <a:pt x="13" y="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84">
                <a:extLst>
                  <a:ext uri="{FF2B5EF4-FFF2-40B4-BE49-F238E27FC236}">
                    <a16:creationId xmlns:a16="http://schemas.microsoft.com/office/drawing/2014/main" id="{0130CB83-550A-45A8-A9AB-0A9E134291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3315" y="516456"/>
                <a:ext cx="131153" cy="88130"/>
              </a:xfrm>
              <a:custGeom>
                <a:avLst/>
                <a:gdLst>
                  <a:gd name="T0" fmla="*/ 18 w 40"/>
                  <a:gd name="T1" fmla="*/ 1 h 29"/>
                  <a:gd name="T2" fmla="*/ 6 w 40"/>
                  <a:gd name="T3" fmla="*/ 20 h 29"/>
                  <a:gd name="T4" fmla="*/ 18 w 40"/>
                  <a:gd name="T5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18" y="1"/>
                    </a:moveTo>
                    <a:cubicBezTo>
                      <a:pt x="40" y="6"/>
                      <a:pt x="25" y="29"/>
                      <a:pt x="6" y="20"/>
                    </a:cubicBezTo>
                    <a:cubicBezTo>
                      <a:pt x="0" y="10"/>
                      <a:pt x="5" y="0"/>
                      <a:pt x="1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86">
                <a:extLst>
                  <a:ext uri="{FF2B5EF4-FFF2-40B4-BE49-F238E27FC236}">
                    <a16:creationId xmlns:a16="http://schemas.microsoft.com/office/drawing/2014/main" id="{CAEE495A-5C27-457A-BD41-20611D5D02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3284" y="170447"/>
                <a:ext cx="131153" cy="112612"/>
              </a:xfrm>
              <a:custGeom>
                <a:avLst/>
                <a:gdLst>
                  <a:gd name="T0" fmla="*/ 22 w 40"/>
                  <a:gd name="T1" fmla="*/ 1 h 37"/>
                  <a:gd name="T2" fmla="*/ 15 w 40"/>
                  <a:gd name="T3" fmla="*/ 23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40" y="3"/>
                      <a:pt x="33" y="37"/>
                      <a:pt x="15" y="23"/>
                    </a:cubicBezTo>
                    <a:cubicBezTo>
                      <a:pt x="0" y="20"/>
                      <a:pt x="7" y="0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89">
                <a:extLst>
                  <a:ext uri="{FF2B5EF4-FFF2-40B4-BE49-F238E27FC236}">
                    <a16:creationId xmlns:a16="http://schemas.microsoft.com/office/drawing/2014/main" id="{BB1F32F7-014F-45A8-844E-56C76D98A7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087" y="1453344"/>
                <a:ext cx="134697" cy="93027"/>
              </a:xfrm>
              <a:custGeom>
                <a:avLst/>
                <a:gdLst>
                  <a:gd name="T0" fmla="*/ 23 w 41"/>
                  <a:gd name="T1" fmla="*/ 0 h 31"/>
                  <a:gd name="T2" fmla="*/ 16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3"/>
                      <a:pt x="41" y="31"/>
                      <a:pt x="16" y="25"/>
                    </a:cubicBezTo>
                    <a:cubicBezTo>
                      <a:pt x="0" y="7"/>
                      <a:pt x="14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90">
                <a:extLst>
                  <a:ext uri="{FF2B5EF4-FFF2-40B4-BE49-F238E27FC236}">
                    <a16:creationId xmlns:a16="http://schemas.microsoft.com/office/drawing/2014/main" id="{0CF27E5B-05B7-44DF-94AE-4365D50B88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65939" y="2076253"/>
                <a:ext cx="2659" cy="8977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2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1" y="0"/>
                      <a:pt x="1" y="3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105">
                <a:extLst>
                  <a:ext uri="{FF2B5EF4-FFF2-40B4-BE49-F238E27FC236}">
                    <a16:creationId xmlns:a16="http://schemas.microsoft.com/office/drawing/2014/main" id="{BEEE0FD8-81BE-4670-A0B1-FD1C191910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79346" y="1981944"/>
                <a:ext cx="140901" cy="93027"/>
              </a:xfrm>
              <a:custGeom>
                <a:avLst/>
                <a:gdLst>
                  <a:gd name="T0" fmla="*/ 26 w 43"/>
                  <a:gd name="T1" fmla="*/ 3 h 31"/>
                  <a:gd name="T2" fmla="*/ 39 w 43"/>
                  <a:gd name="T3" fmla="*/ 23 h 31"/>
                  <a:gd name="T4" fmla="*/ 26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6" y="3"/>
                    </a:moveTo>
                    <a:cubicBezTo>
                      <a:pt x="34" y="0"/>
                      <a:pt x="43" y="17"/>
                      <a:pt x="39" y="23"/>
                    </a:cubicBezTo>
                    <a:cubicBezTo>
                      <a:pt x="20" y="31"/>
                      <a:pt x="0" y="15"/>
                      <a:pt x="26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106">
                <a:extLst>
                  <a:ext uri="{FF2B5EF4-FFF2-40B4-BE49-F238E27FC236}">
                    <a16:creationId xmlns:a16="http://schemas.microsoft.com/office/drawing/2014/main" id="{9F9A6256-1F3C-46D5-8441-488BB1E8E4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8983" y="589065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107">
                <a:extLst>
                  <a:ext uri="{FF2B5EF4-FFF2-40B4-BE49-F238E27FC236}">
                    <a16:creationId xmlns:a16="http://schemas.microsoft.com/office/drawing/2014/main" id="{BD9DB765-92D3-4BCB-918F-60D8DCDD74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4748" y="2269014"/>
                <a:ext cx="154193" cy="81603"/>
              </a:xfrm>
              <a:custGeom>
                <a:avLst/>
                <a:gdLst>
                  <a:gd name="T0" fmla="*/ 31 w 47"/>
                  <a:gd name="T1" fmla="*/ 0 h 27"/>
                  <a:gd name="T2" fmla="*/ 17 w 47"/>
                  <a:gd name="T3" fmla="*/ 23 h 27"/>
                  <a:gd name="T4" fmla="*/ 31 w 47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7">
                    <a:moveTo>
                      <a:pt x="31" y="0"/>
                    </a:moveTo>
                    <a:cubicBezTo>
                      <a:pt x="47" y="10"/>
                      <a:pt x="32" y="27"/>
                      <a:pt x="17" y="23"/>
                    </a:cubicBezTo>
                    <a:cubicBezTo>
                      <a:pt x="0" y="14"/>
                      <a:pt x="18" y="0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108">
                <a:extLst>
                  <a:ext uri="{FF2B5EF4-FFF2-40B4-BE49-F238E27FC236}">
                    <a16:creationId xmlns:a16="http://schemas.microsoft.com/office/drawing/2014/main" id="{8AFA6628-0664-424D-905E-6FAE9FCFAA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6654" y="1198910"/>
                <a:ext cx="121406" cy="90579"/>
              </a:xfrm>
              <a:custGeom>
                <a:avLst/>
                <a:gdLst>
                  <a:gd name="T0" fmla="*/ 26 w 37"/>
                  <a:gd name="T1" fmla="*/ 1 h 30"/>
                  <a:gd name="T2" fmla="*/ 35 w 37"/>
                  <a:gd name="T3" fmla="*/ 21 h 30"/>
                  <a:gd name="T4" fmla="*/ 26 w 37"/>
                  <a:gd name="T5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0">
                    <a:moveTo>
                      <a:pt x="26" y="1"/>
                    </a:moveTo>
                    <a:cubicBezTo>
                      <a:pt x="35" y="0"/>
                      <a:pt x="37" y="13"/>
                      <a:pt x="35" y="21"/>
                    </a:cubicBezTo>
                    <a:cubicBezTo>
                      <a:pt x="14" y="30"/>
                      <a:pt x="0" y="8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109">
                <a:extLst>
                  <a:ext uri="{FF2B5EF4-FFF2-40B4-BE49-F238E27FC236}">
                    <a16:creationId xmlns:a16="http://schemas.microsoft.com/office/drawing/2014/main" id="{433F27B3-462C-45E8-A759-DE553E29A3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9851" y="1700235"/>
                <a:ext cx="154193" cy="84866"/>
              </a:xfrm>
              <a:custGeom>
                <a:avLst/>
                <a:gdLst>
                  <a:gd name="T0" fmla="*/ 26 w 47"/>
                  <a:gd name="T1" fmla="*/ 0 h 28"/>
                  <a:gd name="T2" fmla="*/ 10 w 47"/>
                  <a:gd name="T3" fmla="*/ 26 h 28"/>
                  <a:gd name="T4" fmla="*/ 26 w 47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8">
                    <a:moveTo>
                      <a:pt x="26" y="0"/>
                    </a:moveTo>
                    <a:cubicBezTo>
                      <a:pt x="47" y="13"/>
                      <a:pt x="28" y="28"/>
                      <a:pt x="10" y="26"/>
                    </a:cubicBezTo>
                    <a:cubicBezTo>
                      <a:pt x="0" y="13"/>
                      <a:pt x="15" y="4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110">
                <a:extLst>
                  <a:ext uri="{FF2B5EF4-FFF2-40B4-BE49-F238E27FC236}">
                    <a16:creationId xmlns:a16="http://schemas.microsoft.com/office/drawing/2014/main" id="{7EC57FD0-F081-4D0F-B32F-E1963A8DE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7" y="341230"/>
                <a:ext cx="127608" cy="114243"/>
              </a:xfrm>
              <a:custGeom>
                <a:avLst/>
                <a:gdLst>
                  <a:gd name="T0" fmla="*/ 21 w 39"/>
                  <a:gd name="T1" fmla="*/ 1 h 38"/>
                  <a:gd name="T2" fmla="*/ 39 w 39"/>
                  <a:gd name="T3" fmla="*/ 18 h 38"/>
                  <a:gd name="T4" fmla="*/ 21 w 39"/>
                  <a:gd name="T5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8">
                    <a:moveTo>
                      <a:pt x="21" y="1"/>
                    </a:moveTo>
                    <a:cubicBezTo>
                      <a:pt x="35" y="0"/>
                      <a:pt x="38" y="8"/>
                      <a:pt x="39" y="18"/>
                    </a:cubicBezTo>
                    <a:cubicBezTo>
                      <a:pt x="25" y="38"/>
                      <a:pt x="0" y="13"/>
                      <a:pt x="2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111">
                <a:extLst>
                  <a:ext uri="{FF2B5EF4-FFF2-40B4-BE49-F238E27FC236}">
                    <a16:creationId xmlns:a16="http://schemas.microsoft.com/office/drawing/2014/main" id="{B268BB25-E444-4C92-83A1-E4D6F070DB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7906" y="1428730"/>
                <a:ext cx="131153" cy="87315"/>
              </a:xfrm>
              <a:custGeom>
                <a:avLst/>
                <a:gdLst>
                  <a:gd name="T0" fmla="*/ 24 w 40"/>
                  <a:gd name="T1" fmla="*/ 0 h 29"/>
                  <a:gd name="T2" fmla="*/ 20 w 40"/>
                  <a:gd name="T3" fmla="*/ 25 h 29"/>
                  <a:gd name="T4" fmla="*/ 24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4" y="0"/>
                    </a:moveTo>
                    <a:cubicBezTo>
                      <a:pt x="40" y="1"/>
                      <a:pt x="35" y="29"/>
                      <a:pt x="20" y="25"/>
                    </a:cubicBezTo>
                    <a:cubicBezTo>
                      <a:pt x="0" y="19"/>
                      <a:pt x="5" y="2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112">
                <a:extLst>
                  <a:ext uri="{FF2B5EF4-FFF2-40B4-BE49-F238E27FC236}">
                    <a16:creationId xmlns:a16="http://schemas.microsoft.com/office/drawing/2014/main" id="{9468C251-DE21-4B48-9BE9-25473D0F52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7409" y="910076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1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5">
                <a:extLst>
                  <a:ext uri="{FF2B5EF4-FFF2-40B4-BE49-F238E27FC236}">
                    <a16:creationId xmlns:a16="http://schemas.microsoft.com/office/drawing/2014/main" id="{69374DCE-92DD-446F-9C06-4FD9C171AB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3378" y="2765199"/>
                <a:ext cx="121406" cy="81603"/>
              </a:xfrm>
              <a:custGeom>
                <a:avLst/>
                <a:gdLst>
                  <a:gd name="T0" fmla="*/ 20 w 37"/>
                  <a:gd name="T1" fmla="*/ 1 h 27"/>
                  <a:gd name="T2" fmla="*/ 22 w 37"/>
                  <a:gd name="T3" fmla="*/ 27 h 27"/>
                  <a:gd name="T4" fmla="*/ 20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20" y="1"/>
                    </a:moveTo>
                    <a:cubicBezTo>
                      <a:pt x="31" y="1"/>
                      <a:pt x="37" y="24"/>
                      <a:pt x="22" y="27"/>
                    </a:cubicBezTo>
                    <a:cubicBezTo>
                      <a:pt x="2" y="27"/>
                      <a:pt x="0" y="0"/>
                      <a:pt x="20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6">
                <a:extLst>
                  <a:ext uri="{FF2B5EF4-FFF2-40B4-BE49-F238E27FC236}">
                    <a16:creationId xmlns:a16="http://schemas.microsoft.com/office/drawing/2014/main" id="{258E2296-D453-46D9-818C-D207E49689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4905" y="5109356"/>
                <a:ext cx="124063" cy="87315"/>
              </a:xfrm>
              <a:custGeom>
                <a:avLst/>
                <a:gdLst>
                  <a:gd name="T0" fmla="*/ 12 w 38"/>
                  <a:gd name="T1" fmla="*/ 3 h 29"/>
                  <a:gd name="T2" fmla="*/ 15 w 38"/>
                  <a:gd name="T3" fmla="*/ 29 h 29"/>
                  <a:gd name="T4" fmla="*/ 12 w 38"/>
                  <a:gd name="T5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9">
                    <a:moveTo>
                      <a:pt x="12" y="3"/>
                    </a:moveTo>
                    <a:cubicBezTo>
                      <a:pt x="34" y="0"/>
                      <a:pt x="38" y="26"/>
                      <a:pt x="15" y="29"/>
                    </a:cubicBezTo>
                    <a:cubicBezTo>
                      <a:pt x="4" y="23"/>
                      <a:pt x="0" y="9"/>
                      <a:pt x="12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7">
                <a:extLst>
                  <a:ext uri="{FF2B5EF4-FFF2-40B4-BE49-F238E27FC236}">
                    <a16:creationId xmlns:a16="http://schemas.microsoft.com/office/drawing/2014/main" id="{48207F15-77EC-4A91-A365-6895A9C6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3335" y="2478886"/>
                <a:ext cx="138242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8">
                <a:extLst>
                  <a:ext uri="{FF2B5EF4-FFF2-40B4-BE49-F238E27FC236}">
                    <a16:creationId xmlns:a16="http://schemas.microsoft.com/office/drawing/2014/main" id="{A96D38DB-9495-4DBE-BDB7-EB1595D381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1783" y="4810310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9">
                <a:extLst>
                  <a:ext uri="{FF2B5EF4-FFF2-40B4-BE49-F238E27FC236}">
                    <a16:creationId xmlns:a16="http://schemas.microsoft.com/office/drawing/2014/main" id="{29B258E2-CEDB-45A9-B556-32AC71C4F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9921" y="4529838"/>
                <a:ext cx="121406" cy="88130"/>
              </a:xfrm>
              <a:custGeom>
                <a:avLst/>
                <a:gdLst>
                  <a:gd name="T0" fmla="*/ 18 w 37"/>
                  <a:gd name="T1" fmla="*/ 4 h 29"/>
                  <a:gd name="T2" fmla="*/ 22 w 37"/>
                  <a:gd name="T3" fmla="*/ 29 h 29"/>
                  <a:gd name="T4" fmla="*/ 18 w 37"/>
                  <a:gd name="T5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9">
                    <a:moveTo>
                      <a:pt x="18" y="4"/>
                    </a:moveTo>
                    <a:cubicBezTo>
                      <a:pt x="35" y="0"/>
                      <a:pt x="37" y="28"/>
                      <a:pt x="22" y="29"/>
                    </a:cubicBezTo>
                    <a:cubicBezTo>
                      <a:pt x="7" y="28"/>
                      <a:pt x="0" y="14"/>
                      <a:pt x="18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11">
                <a:extLst>
                  <a:ext uri="{FF2B5EF4-FFF2-40B4-BE49-F238E27FC236}">
                    <a16:creationId xmlns:a16="http://schemas.microsoft.com/office/drawing/2014/main" id="{2D586C45-5DFF-41ED-AEB9-8F3858E4EC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0282" y="4268606"/>
                <a:ext cx="143559" cy="102819"/>
              </a:xfrm>
              <a:custGeom>
                <a:avLst/>
                <a:gdLst>
                  <a:gd name="T0" fmla="*/ 31 w 44"/>
                  <a:gd name="T1" fmla="*/ 1 h 34"/>
                  <a:gd name="T2" fmla="*/ 42 w 44"/>
                  <a:gd name="T3" fmla="*/ 19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12">
                <a:extLst>
                  <a:ext uri="{FF2B5EF4-FFF2-40B4-BE49-F238E27FC236}">
                    <a16:creationId xmlns:a16="http://schemas.microsoft.com/office/drawing/2014/main" id="{C9B4633B-7A14-4DFF-9B10-E15DE426C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2058" y="3766125"/>
                <a:ext cx="134697" cy="81603"/>
              </a:xfrm>
              <a:custGeom>
                <a:avLst/>
                <a:gdLst>
                  <a:gd name="T0" fmla="*/ 22 w 41"/>
                  <a:gd name="T1" fmla="*/ 0 h 27"/>
                  <a:gd name="T2" fmla="*/ 8 w 41"/>
                  <a:gd name="T3" fmla="*/ 20 h 27"/>
                  <a:gd name="T4" fmla="*/ 22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22" y="0"/>
                    </a:moveTo>
                    <a:cubicBezTo>
                      <a:pt x="41" y="12"/>
                      <a:pt x="24" y="27"/>
                      <a:pt x="8" y="20"/>
                    </a:cubicBezTo>
                    <a:cubicBezTo>
                      <a:pt x="0" y="7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13">
                <a:extLst>
                  <a:ext uri="{FF2B5EF4-FFF2-40B4-BE49-F238E27FC236}">
                    <a16:creationId xmlns:a16="http://schemas.microsoft.com/office/drawing/2014/main" id="{587B182B-8E16-43A1-A782-893619FC2C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6523" y="3170095"/>
                <a:ext cx="124951" cy="69362"/>
              </a:xfrm>
              <a:custGeom>
                <a:avLst/>
                <a:gdLst>
                  <a:gd name="T0" fmla="*/ 26 w 38"/>
                  <a:gd name="T1" fmla="*/ 0 h 23"/>
                  <a:gd name="T2" fmla="*/ 25 w 38"/>
                  <a:gd name="T3" fmla="*/ 23 h 23"/>
                  <a:gd name="T4" fmla="*/ 2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6" y="0"/>
                    </a:moveTo>
                    <a:cubicBezTo>
                      <a:pt x="38" y="0"/>
                      <a:pt x="37" y="20"/>
                      <a:pt x="25" y="23"/>
                    </a:cubicBezTo>
                    <a:cubicBezTo>
                      <a:pt x="0" y="23"/>
                      <a:pt x="5" y="1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14">
                <a:extLst>
                  <a:ext uri="{FF2B5EF4-FFF2-40B4-BE49-F238E27FC236}">
                    <a16:creationId xmlns:a16="http://schemas.microsoft.com/office/drawing/2014/main" id="{34A0BA23-5B00-44AE-AB93-135184C1AA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7163" y="3410025"/>
                <a:ext cx="134697" cy="84866"/>
              </a:xfrm>
              <a:custGeom>
                <a:avLst/>
                <a:gdLst>
                  <a:gd name="T0" fmla="*/ 26 w 41"/>
                  <a:gd name="T1" fmla="*/ 1 h 28"/>
                  <a:gd name="T2" fmla="*/ 39 w 41"/>
                  <a:gd name="T3" fmla="*/ 20 h 28"/>
                  <a:gd name="T4" fmla="*/ 26 w 41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6" y="1"/>
                    </a:moveTo>
                    <a:cubicBezTo>
                      <a:pt x="34" y="0"/>
                      <a:pt x="41" y="12"/>
                      <a:pt x="39" y="20"/>
                    </a:cubicBezTo>
                    <a:cubicBezTo>
                      <a:pt x="17" y="28"/>
                      <a:pt x="0" y="12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16">
                <a:extLst>
                  <a:ext uri="{FF2B5EF4-FFF2-40B4-BE49-F238E27FC236}">
                    <a16:creationId xmlns:a16="http://schemas.microsoft.com/office/drawing/2014/main" id="{1A1CF6B8-FC28-43CA-8304-83BA2847C1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00898" y="4009157"/>
                <a:ext cx="143559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5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5"/>
                    </a:cubicBezTo>
                    <a:cubicBezTo>
                      <a:pt x="29" y="32"/>
                      <a:pt x="0" y="6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17">
                <a:extLst>
                  <a:ext uri="{FF2B5EF4-FFF2-40B4-BE49-F238E27FC236}">
                    <a16:creationId xmlns:a16="http://schemas.microsoft.com/office/drawing/2014/main" id="{C79EB67D-4664-48CC-8DFA-137F563702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35877" y="5421845"/>
                <a:ext cx="94821" cy="69362"/>
              </a:xfrm>
              <a:custGeom>
                <a:avLst/>
                <a:gdLst>
                  <a:gd name="T0" fmla="*/ 13 w 29"/>
                  <a:gd name="T1" fmla="*/ 0 h 23"/>
                  <a:gd name="T2" fmla="*/ 13 w 29"/>
                  <a:gd name="T3" fmla="*/ 23 h 23"/>
                  <a:gd name="T4" fmla="*/ 13 w 2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23">
                    <a:moveTo>
                      <a:pt x="13" y="0"/>
                    </a:moveTo>
                    <a:cubicBezTo>
                      <a:pt x="27" y="0"/>
                      <a:pt x="29" y="22"/>
                      <a:pt x="13" y="23"/>
                    </a:cubicBezTo>
                    <a:cubicBezTo>
                      <a:pt x="2" y="22"/>
                      <a:pt x="0" y="2"/>
                      <a:pt x="1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21">
                <a:extLst>
                  <a:ext uri="{FF2B5EF4-FFF2-40B4-BE49-F238E27FC236}">
                    <a16:creationId xmlns:a16="http://schemas.microsoft.com/office/drawing/2014/main" id="{23820013-B618-4C4F-B57E-58DAA2828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83868" y="5732999"/>
                <a:ext cx="140901" cy="102819"/>
              </a:xfrm>
              <a:custGeom>
                <a:avLst/>
                <a:gdLst>
                  <a:gd name="T0" fmla="*/ 24 w 43"/>
                  <a:gd name="T1" fmla="*/ 0 h 34"/>
                  <a:gd name="T2" fmla="*/ 14 w 43"/>
                  <a:gd name="T3" fmla="*/ 23 h 34"/>
                  <a:gd name="T4" fmla="*/ 24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4" y="0"/>
                    </a:moveTo>
                    <a:cubicBezTo>
                      <a:pt x="43" y="3"/>
                      <a:pt x="28" y="34"/>
                      <a:pt x="14" y="23"/>
                    </a:cubicBezTo>
                    <a:cubicBezTo>
                      <a:pt x="0" y="28"/>
                      <a:pt x="4" y="5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25">
                <a:extLst>
                  <a:ext uri="{FF2B5EF4-FFF2-40B4-BE49-F238E27FC236}">
                    <a16:creationId xmlns:a16="http://schemas.microsoft.com/office/drawing/2014/main" id="{E350A463-C2A4-4D68-9E71-B512B0D19D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529" y="6498261"/>
                <a:ext cx="134697" cy="93843"/>
              </a:xfrm>
              <a:custGeom>
                <a:avLst/>
                <a:gdLst>
                  <a:gd name="T0" fmla="*/ 23 w 41"/>
                  <a:gd name="T1" fmla="*/ 0 h 31"/>
                  <a:gd name="T2" fmla="*/ 17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1"/>
                      <a:pt x="41" y="31"/>
                      <a:pt x="17" y="25"/>
                    </a:cubicBezTo>
                    <a:cubicBezTo>
                      <a:pt x="0" y="7"/>
                      <a:pt x="1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29">
                <a:extLst>
                  <a:ext uri="{FF2B5EF4-FFF2-40B4-BE49-F238E27FC236}">
                    <a16:creationId xmlns:a16="http://schemas.microsoft.com/office/drawing/2014/main" id="{BC57309A-FF5D-478A-88A0-A4BE3C684C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751" y="5971706"/>
                <a:ext cx="118747" cy="120771"/>
              </a:xfrm>
              <a:custGeom>
                <a:avLst/>
                <a:gdLst>
                  <a:gd name="T0" fmla="*/ 16 w 36"/>
                  <a:gd name="T1" fmla="*/ 4 h 40"/>
                  <a:gd name="T2" fmla="*/ 34 w 36"/>
                  <a:gd name="T3" fmla="*/ 15 h 40"/>
                  <a:gd name="T4" fmla="*/ 16 w 36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40">
                    <a:moveTo>
                      <a:pt x="16" y="4"/>
                    </a:moveTo>
                    <a:cubicBezTo>
                      <a:pt x="36" y="5"/>
                      <a:pt x="33" y="0"/>
                      <a:pt x="34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31">
                <a:extLst>
                  <a:ext uri="{FF2B5EF4-FFF2-40B4-BE49-F238E27FC236}">
                    <a16:creationId xmlns:a16="http://schemas.microsoft.com/office/drawing/2014/main" id="{9F22C4B5-8A6E-47CB-B4D6-98B0D4BB16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3452" y="6281124"/>
                <a:ext cx="131153" cy="72626"/>
              </a:xfrm>
              <a:custGeom>
                <a:avLst/>
                <a:gdLst>
                  <a:gd name="T0" fmla="*/ 24 w 40"/>
                  <a:gd name="T1" fmla="*/ 0 h 24"/>
                  <a:gd name="T2" fmla="*/ 25 w 40"/>
                  <a:gd name="T3" fmla="*/ 24 h 24"/>
                  <a:gd name="T4" fmla="*/ 24 w 40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4">
                    <a:moveTo>
                      <a:pt x="24" y="0"/>
                    </a:moveTo>
                    <a:cubicBezTo>
                      <a:pt x="40" y="0"/>
                      <a:pt x="38" y="20"/>
                      <a:pt x="25" y="24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32">
                <a:extLst>
                  <a:ext uri="{FF2B5EF4-FFF2-40B4-BE49-F238E27FC236}">
                    <a16:creationId xmlns:a16="http://schemas.microsoft.com/office/drawing/2014/main" id="{7E92F052-D723-495D-868C-296410F5F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4632" y="3296179"/>
                <a:ext cx="144445" cy="106083"/>
              </a:xfrm>
              <a:custGeom>
                <a:avLst/>
                <a:gdLst>
                  <a:gd name="T0" fmla="*/ 28 w 44"/>
                  <a:gd name="T1" fmla="*/ 0 h 35"/>
                  <a:gd name="T2" fmla="*/ 42 w 44"/>
                  <a:gd name="T3" fmla="*/ 21 h 35"/>
                  <a:gd name="T4" fmla="*/ 28 w 44"/>
                  <a:gd name="T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5">
                    <a:moveTo>
                      <a:pt x="28" y="0"/>
                    </a:moveTo>
                    <a:cubicBezTo>
                      <a:pt x="36" y="1"/>
                      <a:pt x="44" y="12"/>
                      <a:pt x="42" y="21"/>
                    </a:cubicBezTo>
                    <a:cubicBezTo>
                      <a:pt x="23" y="35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33">
                <a:extLst>
                  <a:ext uri="{FF2B5EF4-FFF2-40B4-BE49-F238E27FC236}">
                    <a16:creationId xmlns:a16="http://schemas.microsoft.com/office/drawing/2014/main" id="{5C008CF1-8C78-4239-B052-0B5041EDC9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545" y="4387490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34">
                <a:extLst>
                  <a:ext uri="{FF2B5EF4-FFF2-40B4-BE49-F238E27FC236}">
                    <a16:creationId xmlns:a16="http://schemas.microsoft.com/office/drawing/2014/main" id="{539E6F42-09A7-4472-942C-C54A5D7C65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8475" y="5384813"/>
                <a:ext cx="134697" cy="84051"/>
              </a:xfrm>
              <a:custGeom>
                <a:avLst/>
                <a:gdLst>
                  <a:gd name="T0" fmla="*/ 22 w 41"/>
                  <a:gd name="T1" fmla="*/ 0 h 28"/>
                  <a:gd name="T2" fmla="*/ 8 w 41"/>
                  <a:gd name="T3" fmla="*/ 21 h 28"/>
                  <a:gd name="T4" fmla="*/ 22 w 41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2" y="0"/>
                    </a:moveTo>
                    <a:cubicBezTo>
                      <a:pt x="41" y="13"/>
                      <a:pt x="24" y="28"/>
                      <a:pt x="8" y="21"/>
                    </a:cubicBezTo>
                    <a:cubicBezTo>
                      <a:pt x="0" y="8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35">
                <a:extLst>
                  <a:ext uri="{FF2B5EF4-FFF2-40B4-BE49-F238E27FC236}">
                    <a16:creationId xmlns:a16="http://schemas.microsoft.com/office/drawing/2014/main" id="{6C96C72D-9D17-4980-A553-E066155613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127" y="4595717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36">
                <a:extLst>
                  <a:ext uri="{FF2B5EF4-FFF2-40B4-BE49-F238E27FC236}">
                    <a16:creationId xmlns:a16="http://schemas.microsoft.com/office/drawing/2014/main" id="{45D9847C-95CC-437A-95AF-49C1825718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046702"/>
                <a:ext cx="144445" cy="102819"/>
              </a:xfrm>
              <a:custGeom>
                <a:avLst/>
                <a:gdLst>
                  <a:gd name="T0" fmla="*/ 31 w 44"/>
                  <a:gd name="T1" fmla="*/ 1 h 34"/>
                  <a:gd name="T2" fmla="*/ 25 w 44"/>
                  <a:gd name="T3" fmla="*/ 22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44" y="3"/>
                      <a:pt x="38" y="34"/>
                      <a:pt x="25" y="22"/>
                    </a:cubicBezTo>
                    <a:cubicBezTo>
                      <a:pt x="0" y="28"/>
                      <a:pt x="14" y="0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37">
                <a:extLst>
                  <a:ext uri="{FF2B5EF4-FFF2-40B4-BE49-F238E27FC236}">
                    <a16:creationId xmlns:a16="http://schemas.microsoft.com/office/drawing/2014/main" id="{B9D8076A-CA26-41D6-AB76-ED1B86A8DD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8030" y="3060239"/>
                <a:ext cx="115202" cy="121588"/>
              </a:xfrm>
              <a:custGeom>
                <a:avLst/>
                <a:gdLst>
                  <a:gd name="T0" fmla="*/ 16 w 35"/>
                  <a:gd name="T1" fmla="*/ 4 h 40"/>
                  <a:gd name="T2" fmla="*/ 33 w 35"/>
                  <a:gd name="T3" fmla="*/ 15 h 40"/>
                  <a:gd name="T4" fmla="*/ 16 w 35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0">
                    <a:moveTo>
                      <a:pt x="16" y="4"/>
                    </a:moveTo>
                    <a:cubicBezTo>
                      <a:pt x="35" y="4"/>
                      <a:pt x="32" y="0"/>
                      <a:pt x="33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38">
                <a:extLst>
                  <a:ext uri="{FF2B5EF4-FFF2-40B4-BE49-F238E27FC236}">
                    <a16:creationId xmlns:a16="http://schemas.microsoft.com/office/drawing/2014/main" id="{ACBF348E-212A-4EE2-A9C8-C65E1678CC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699" y="4900335"/>
                <a:ext cx="127608" cy="69362"/>
              </a:xfrm>
              <a:custGeom>
                <a:avLst/>
                <a:gdLst>
                  <a:gd name="T0" fmla="*/ 26 w 39"/>
                  <a:gd name="T1" fmla="*/ 0 h 23"/>
                  <a:gd name="T2" fmla="*/ 26 w 39"/>
                  <a:gd name="T3" fmla="*/ 23 h 23"/>
                  <a:gd name="T4" fmla="*/ 2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26" y="0"/>
                    </a:moveTo>
                    <a:cubicBezTo>
                      <a:pt x="39" y="1"/>
                      <a:pt x="38" y="21"/>
                      <a:pt x="26" y="23"/>
                    </a:cubicBezTo>
                    <a:cubicBezTo>
                      <a:pt x="0" y="23"/>
                      <a:pt x="5" y="2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39">
                <a:extLst>
                  <a:ext uri="{FF2B5EF4-FFF2-40B4-BE49-F238E27FC236}">
                    <a16:creationId xmlns:a16="http://schemas.microsoft.com/office/drawing/2014/main" id="{ADB6AE21-92E4-42D6-BC49-E087976C88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7807" y="5141456"/>
                <a:ext cx="131153" cy="81603"/>
              </a:xfrm>
              <a:custGeom>
                <a:avLst/>
                <a:gdLst>
                  <a:gd name="T0" fmla="*/ 25 w 40"/>
                  <a:gd name="T1" fmla="*/ 0 h 27"/>
                  <a:gd name="T2" fmla="*/ 38 w 40"/>
                  <a:gd name="T3" fmla="*/ 20 h 27"/>
                  <a:gd name="T4" fmla="*/ 25 w 40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7">
                    <a:moveTo>
                      <a:pt x="25" y="0"/>
                    </a:moveTo>
                    <a:cubicBezTo>
                      <a:pt x="34" y="0"/>
                      <a:pt x="40" y="11"/>
                      <a:pt x="38" y="20"/>
                    </a:cubicBezTo>
                    <a:cubicBezTo>
                      <a:pt x="17" y="27"/>
                      <a:pt x="0" y="12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40">
                <a:extLst>
                  <a:ext uri="{FF2B5EF4-FFF2-40B4-BE49-F238E27FC236}">
                    <a16:creationId xmlns:a16="http://schemas.microsoft.com/office/drawing/2014/main" id="{2A48A234-019E-40CA-95FC-390D168D77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2771" y="2598157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7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9"/>
                      <a:pt x="28" y="27"/>
                      <a:pt x="7" y="20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41">
                <a:extLst>
                  <a:ext uri="{FF2B5EF4-FFF2-40B4-BE49-F238E27FC236}">
                    <a16:creationId xmlns:a16="http://schemas.microsoft.com/office/drawing/2014/main" id="{0F5FEA51-6853-4BF4-8461-79FD3DDA70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278710"/>
                <a:ext cx="144445" cy="78339"/>
              </a:xfrm>
              <a:custGeom>
                <a:avLst/>
                <a:gdLst>
                  <a:gd name="T0" fmla="*/ 29 w 44"/>
                  <a:gd name="T1" fmla="*/ 0 h 26"/>
                  <a:gd name="T2" fmla="*/ 26 w 44"/>
                  <a:gd name="T3" fmla="*/ 26 h 26"/>
                  <a:gd name="T4" fmla="*/ 29 w 44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6">
                    <a:moveTo>
                      <a:pt x="29" y="0"/>
                    </a:moveTo>
                    <a:cubicBezTo>
                      <a:pt x="44" y="3"/>
                      <a:pt x="40" y="22"/>
                      <a:pt x="26" y="26"/>
                    </a:cubicBezTo>
                    <a:cubicBezTo>
                      <a:pt x="0" y="25"/>
                      <a:pt x="11" y="6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42">
                <a:extLst>
                  <a:ext uri="{FF2B5EF4-FFF2-40B4-BE49-F238E27FC236}">
                    <a16:creationId xmlns:a16="http://schemas.microsoft.com/office/drawing/2014/main" id="{CE655D11-293F-4305-BCA0-196F3D0494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4432" y="5596726"/>
                <a:ext cx="144445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6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6"/>
                    </a:cubicBezTo>
                    <a:cubicBezTo>
                      <a:pt x="29" y="32"/>
                      <a:pt x="0" y="7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44">
                <a:extLst>
                  <a:ext uri="{FF2B5EF4-FFF2-40B4-BE49-F238E27FC236}">
                    <a16:creationId xmlns:a16="http://schemas.microsoft.com/office/drawing/2014/main" id="{416E183A-0D9C-4821-BD62-9CA648E963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8222" y="4080854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45">
                <a:extLst>
                  <a:ext uri="{FF2B5EF4-FFF2-40B4-BE49-F238E27FC236}">
                    <a16:creationId xmlns:a16="http://schemas.microsoft.com/office/drawing/2014/main" id="{1FA51AD8-7B74-41CF-9A6D-33643002F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6071" y="5836680"/>
                <a:ext cx="144445" cy="102819"/>
              </a:xfrm>
              <a:custGeom>
                <a:avLst/>
                <a:gdLst>
                  <a:gd name="T0" fmla="*/ 31 w 44"/>
                  <a:gd name="T1" fmla="*/ 0 h 34"/>
                  <a:gd name="T2" fmla="*/ 42 w 44"/>
                  <a:gd name="T3" fmla="*/ 19 h 34"/>
                  <a:gd name="T4" fmla="*/ 31 w 44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0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46">
                <a:extLst>
                  <a:ext uri="{FF2B5EF4-FFF2-40B4-BE49-F238E27FC236}">
                    <a16:creationId xmlns:a16="http://schemas.microsoft.com/office/drawing/2014/main" id="{C297914E-981E-4D31-9A89-6A68EA2B47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130" y="2830776"/>
                <a:ext cx="121406" cy="81603"/>
              </a:xfrm>
              <a:custGeom>
                <a:avLst/>
                <a:gdLst>
                  <a:gd name="T0" fmla="*/ 19 w 37"/>
                  <a:gd name="T1" fmla="*/ 1 h 27"/>
                  <a:gd name="T2" fmla="*/ 21 w 37"/>
                  <a:gd name="T3" fmla="*/ 27 h 27"/>
                  <a:gd name="T4" fmla="*/ 19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19" y="1"/>
                    </a:moveTo>
                    <a:cubicBezTo>
                      <a:pt x="31" y="2"/>
                      <a:pt x="37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47">
                <a:extLst>
                  <a:ext uri="{FF2B5EF4-FFF2-40B4-BE49-F238E27FC236}">
                    <a16:creationId xmlns:a16="http://schemas.microsoft.com/office/drawing/2014/main" id="{C8FE7D07-2ACA-4830-BB98-FE568A1A41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3275" y="3849727"/>
                <a:ext cx="147990" cy="78339"/>
              </a:xfrm>
              <a:custGeom>
                <a:avLst/>
                <a:gdLst>
                  <a:gd name="T0" fmla="*/ 22 w 45"/>
                  <a:gd name="T1" fmla="*/ 0 h 26"/>
                  <a:gd name="T2" fmla="*/ 28 w 45"/>
                  <a:gd name="T3" fmla="*/ 26 h 26"/>
                  <a:gd name="T4" fmla="*/ 22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2" y="0"/>
                    </a:moveTo>
                    <a:cubicBezTo>
                      <a:pt x="32" y="2"/>
                      <a:pt x="45" y="22"/>
                      <a:pt x="28" y="26"/>
                    </a:cubicBezTo>
                    <a:cubicBezTo>
                      <a:pt x="10" y="24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48">
                <a:extLst>
                  <a:ext uri="{FF2B5EF4-FFF2-40B4-BE49-F238E27FC236}">
                    <a16:creationId xmlns:a16="http://schemas.microsoft.com/office/drawing/2014/main" id="{D8C678D8-D159-48FE-BD0C-2C4A937ACB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8532" y="3616257"/>
                <a:ext cx="133812" cy="79154"/>
              </a:xfrm>
              <a:custGeom>
                <a:avLst/>
                <a:gdLst>
                  <a:gd name="T0" fmla="*/ 19 w 41"/>
                  <a:gd name="T1" fmla="*/ 0 h 26"/>
                  <a:gd name="T2" fmla="*/ 7 w 41"/>
                  <a:gd name="T3" fmla="*/ 19 h 26"/>
                  <a:gd name="T4" fmla="*/ 19 w 41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6">
                    <a:moveTo>
                      <a:pt x="19" y="0"/>
                    </a:moveTo>
                    <a:cubicBezTo>
                      <a:pt x="41" y="9"/>
                      <a:pt x="28" y="26"/>
                      <a:pt x="7" y="19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49">
                <a:extLst>
                  <a:ext uri="{FF2B5EF4-FFF2-40B4-BE49-F238E27FC236}">
                    <a16:creationId xmlns:a16="http://schemas.microsoft.com/office/drawing/2014/main" id="{29574B54-7600-4D46-BCE4-333BD9C7FF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7146" y="6507925"/>
                <a:ext cx="127608" cy="81603"/>
              </a:xfrm>
              <a:custGeom>
                <a:avLst/>
                <a:gdLst>
                  <a:gd name="T0" fmla="*/ 21 w 39"/>
                  <a:gd name="T1" fmla="*/ 2 h 27"/>
                  <a:gd name="T2" fmla="*/ 26 w 39"/>
                  <a:gd name="T3" fmla="*/ 24 h 27"/>
                  <a:gd name="T4" fmla="*/ 21 w 39"/>
                  <a:gd name="T5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7">
                    <a:moveTo>
                      <a:pt x="21" y="2"/>
                    </a:moveTo>
                    <a:cubicBezTo>
                      <a:pt x="36" y="0"/>
                      <a:pt x="39" y="17"/>
                      <a:pt x="26" y="24"/>
                    </a:cubicBezTo>
                    <a:cubicBezTo>
                      <a:pt x="8" y="27"/>
                      <a:pt x="0" y="9"/>
                      <a:pt x="21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62">
                <a:extLst>
                  <a:ext uri="{FF2B5EF4-FFF2-40B4-BE49-F238E27FC236}">
                    <a16:creationId xmlns:a16="http://schemas.microsoft.com/office/drawing/2014/main" id="{71DFCCAC-BC4E-438E-847C-23F9ED6D86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08964" y="2950571"/>
                <a:ext cx="150648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4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63">
                <a:extLst>
                  <a:ext uri="{FF2B5EF4-FFF2-40B4-BE49-F238E27FC236}">
                    <a16:creationId xmlns:a16="http://schemas.microsoft.com/office/drawing/2014/main" id="{04BC880B-F0A1-4F59-9595-F9757CEA3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0322" y="4089184"/>
                <a:ext cx="121406" cy="124036"/>
              </a:xfrm>
              <a:custGeom>
                <a:avLst/>
                <a:gdLst>
                  <a:gd name="T0" fmla="*/ 24 w 37"/>
                  <a:gd name="T1" fmla="*/ 4 h 41"/>
                  <a:gd name="T2" fmla="*/ 29 w 37"/>
                  <a:gd name="T3" fmla="*/ 26 h 41"/>
                  <a:gd name="T4" fmla="*/ 24 w 37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41">
                    <a:moveTo>
                      <a:pt x="24" y="4"/>
                    </a:moveTo>
                    <a:cubicBezTo>
                      <a:pt x="37" y="1"/>
                      <a:pt x="28" y="18"/>
                      <a:pt x="29" y="26"/>
                    </a:cubicBezTo>
                    <a:cubicBezTo>
                      <a:pt x="8" y="41"/>
                      <a:pt x="0" y="0"/>
                      <a:pt x="24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64">
                <a:extLst>
                  <a:ext uri="{FF2B5EF4-FFF2-40B4-BE49-F238E27FC236}">
                    <a16:creationId xmlns:a16="http://schemas.microsoft.com/office/drawing/2014/main" id="{BDA2CAA7-50D4-45D1-9987-B04B1B2C9E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273" y="2682263"/>
                <a:ext cx="137356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65">
                <a:extLst>
                  <a:ext uri="{FF2B5EF4-FFF2-40B4-BE49-F238E27FC236}">
                    <a16:creationId xmlns:a16="http://schemas.microsoft.com/office/drawing/2014/main" id="{0205D403-CB96-4598-840E-C69BE0F856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904" y="3826278"/>
                <a:ext cx="121406" cy="79154"/>
              </a:xfrm>
              <a:custGeom>
                <a:avLst/>
                <a:gdLst>
                  <a:gd name="T0" fmla="*/ 19 w 37"/>
                  <a:gd name="T1" fmla="*/ 0 h 26"/>
                  <a:gd name="T2" fmla="*/ 22 w 37"/>
                  <a:gd name="T3" fmla="*/ 26 h 26"/>
                  <a:gd name="T4" fmla="*/ 19 w 37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6">
                    <a:moveTo>
                      <a:pt x="19" y="0"/>
                    </a:moveTo>
                    <a:cubicBezTo>
                      <a:pt x="31" y="1"/>
                      <a:pt x="37" y="23"/>
                      <a:pt x="22" y="26"/>
                    </a:cubicBezTo>
                    <a:cubicBezTo>
                      <a:pt x="2" y="26"/>
                      <a:pt x="0" y="0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66">
                <a:extLst>
                  <a:ext uri="{FF2B5EF4-FFF2-40B4-BE49-F238E27FC236}">
                    <a16:creationId xmlns:a16="http://schemas.microsoft.com/office/drawing/2014/main" id="{C87A8393-9E4F-46F4-8329-B4BA56FA00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86" y="5372714"/>
                <a:ext cx="131153" cy="111796"/>
              </a:xfrm>
              <a:custGeom>
                <a:avLst/>
                <a:gdLst>
                  <a:gd name="T0" fmla="*/ 22 w 40"/>
                  <a:gd name="T1" fmla="*/ 1 h 37"/>
                  <a:gd name="T2" fmla="*/ 40 w 40"/>
                  <a:gd name="T3" fmla="*/ 18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36" y="0"/>
                      <a:pt x="40" y="8"/>
                      <a:pt x="40" y="18"/>
                    </a:cubicBezTo>
                    <a:cubicBezTo>
                      <a:pt x="27" y="37"/>
                      <a:pt x="0" y="14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67">
                <a:extLst>
                  <a:ext uri="{FF2B5EF4-FFF2-40B4-BE49-F238E27FC236}">
                    <a16:creationId xmlns:a16="http://schemas.microsoft.com/office/drawing/2014/main" id="{88BE4EC1-3B86-40F5-93A2-50EB4D167E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56866" y="4588736"/>
                <a:ext cx="157737" cy="118324"/>
              </a:xfrm>
              <a:custGeom>
                <a:avLst/>
                <a:gdLst>
                  <a:gd name="T0" fmla="*/ 28 w 48"/>
                  <a:gd name="T1" fmla="*/ 1 h 39"/>
                  <a:gd name="T2" fmla="*/ 46 w 48"/>
                  <a:gd name="T3" fmla="*/ 11 h 39"/>
                  <a:gd name="T4" fmla="*/ 28 w 48"/>
                  <a:gd name="T5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39">
                    <a:moveTo>
                      <a:pt x="28" y="1"/>
                    </a:moveTo>
                    <a:cubicBezTo>
                      <a:pt x="39" y="0"/>
                      <a:pt x="43" y="5"/>
                      <a:pt x="46" y="11"/>
                    </a:cubicBezTo>
                    <a:cubicBezTo>
                      <a:pt x="48" y="39"/>
                      <a:pt x="0" y="17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68">
                <a:extLst>
                  <a:ext uri="{FF2B5EF4-FFF2-40B4-BE49-F238E27FC236}">
                    <a16:creationId xmlns:a16="http://schemas.microsoft.com/office/drawing/2014/main" id="{DAB31707-2BF8-45D1-A32F-9F5C0E30A4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4254" y="3245996"/>
                <a:ext cx="115202" cy="124036"/>
              </a:xfrm>
              <a:custGeom>
                <a:avLst/>
                <a:gdLst>
                  <a:gd name="T0" fmla="*/ 16 w 35"/>
                  <a:gd name="T1" fmla="*/ 4 h 41"/>
                  <a:gd name="T2" fmla="*/ 33 w 35"/>
                  <a:gd name="T3" fmla="*/ 15 h 41"/>
                  <a:gd name="T4" fmla="*/ 16 w 35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1">
                    <a:moveTo>
                      <a:pt x="16" y="4"/>
                    </a:moveTo>
                    <a:cubicBezTo>
                      <a:pt x="35" y="5"/>
                      <a:pt x="32" y="0"/>
                      <a:pt x="33" y="15"/>
                    </a:cubicBezTo>
                    <a:cubicBezTo>
                      <a:pt x="34" y="41"/>
                      <a:pt x="0" y="23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69">
                <a:extLst>
                  <a:ext uri="{FF2B5EF4-FFF2-40B4-BE49-F238E27FC236}">
                    <a16:creationId xmlns:a16="http://schemas.microsoft.com/office/drawing/2014/main" id="{9C8FA174-E0E4-49F2-A960-0BE48D3019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63511" y="5654959"/>
                <a:ext cx="144445" cy="111796"/>
              </a:xfrm>
              <a:custGeom>
                <a:avLst/>
                <a:gdLst>
                  <a:gd name="T0" fmla="*/ 29 w 44"/>
                  <a:gd name="T1" fmla="*/ 0 h 37"/>
                  <a:gd name="T2" fmla="*/ 42 w 44"/>
                  <a:gd name="T3" fmla="*/ 21 h 37"/>
                  <a:gd name="T4" fmla="*/ 29 w 44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7">
                    <a:moveTo>
                      <a:pt x="29" y="0"/>
                    </a:moveTo>
                    <a:cubicBezTo>
                      <a:pt x="36" y="2"/>
                      <a:pt x="44" y="12"/>
                      <a:pt x="42" y="21"/>
                    </a:cubicBezTo>
                    <a:cubicBezTo>
                      <a:pt x="25" y="37"/>
                      <a:pt x="0" y="7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70">
                <a:extLst>
                  <a:ext uri="{FF2B5EF4-FFF2-40B4-BE49-F238E27FC236}">
                    <a16:creationId xmlns:a16="http://schemas.microsoft.com/office/drawing/2014/main" id="{9C475233-7BEF-47BB-8A48-185AF3BE77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27724" y="6246703"/>
                <a:ext cx="131153" cy="75890"/>
              </a:xfrm>
              <a:custGeom>
                <a:avLst/>
                <a:gdLst>
                  <a:gd name="T0" fmla="*/ 18 w 40"/>
                  <a:gd name="T1" fmla="*/ 0 h 25"/>
                  <a:gd name="T2" fmla="*/ 7 w 40"/>
                  <a:gd name="T3" fmla="*/ 21 h 25"/>
                  <a:gd name="T4" fmla="*/ 18 w 40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5">
                    <a:moveTo>
                      <a:pt x="18" y="0"/>
                    </a:moveTo>
                    <a:cubicBezTo>
                      <a:pt x="40" y="9"/>
                      <a:pt x="26" y="25"/>
                      <a:pt x="7" y="21"/>
                    </a:cubicBezTo>
                    <a:cubicBezTo>
                      <a:pt x="0" y="11"/>
                      <a:pt x="5" y="0"/>
                      <a:pt x="1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71">
                <a:extLst>
                  <a:ext uri="{FF2B5EF4-FFF2-40B4-BE49-F238E27FC236}">
                    <a16:creationId xmlns:a16="http://schemas.microsoft.com/office/drawing/2014/main" id="{015728E8-62B6-4217-B383-43AA084AA6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5054" y="5134309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6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39" y="3"/>
                      <a:pt x="40" y="30"/>
                      <a:pt x="16" y="26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72">
                <a:extLst>
                  <a:ext uri="{FF2B5EF4-FFF2-40B4-BE49-F238E27FC236}">
                    <a16:creationId xmlns:a16="http://schemas.microsoft.com/office/drawing/2014/main" id="{77D689AF-C161-494D-A4B8-B746B0A7D0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1791" y="4907450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7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40" y="1"/>
                      <a:pt x="40" y="30"/>
                      <a:pt x="17" y="26"/>
                    </a:cubicBezTo>
                    <a:cubicBezTo>
                      <a:pt x="0" y="7"/>
                      <a:pt x="15" y="5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73">
                <a:extLst>
                  <a:ext uri="{FF2B5EF4-FFF2-40B4-BE49-F238E27FC236}">
                    <a16:creationId xmlns:a16="http://schemas.microsoft.com/office/drawing/2014/main" id="{9BD9C1D5-8CC9-4FD9-8775-C51FE208DB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64" y="4407815"/>
                <a:ext cx="121406" cy="84051"/>
              </a:xfrm>
              <a:custGeom>
                <a:avLst/>
                <a:gdLst>
                  <a:gd name="T0" fmla="*/ 13 w 37"/>
                  <a:gd name="T1" fmla="*/ 2 h 28"/>
                  <a:gd name="T2" fmla="*/ 29 w 37"/>
                  <a:gd name="T3" fmla="*/ 9 h 28"/>
                  <a:gd name="T4" fmla="*/ 14 w 37"/>
                  <a:gd name="T5" fmla="*/ 28 h 28"/>
                  <a:gd name="T6" fmla="*/ 13 w 37"/>
                  <a:gd name="T7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28">
                    <a:moveTo>
                      <a:pt x="13" y="2"/>
                    </a:moveTo>
                    <a:cubicBezTo>
                      <a:pt x="23" y="0"/>
                      <a:pt x="25" y="4"/>
                      <a:pt x="29" y="9"/>
                    </a:cubicBezTo>
                    <a:cubicBezTo>
                      <a:pt x="37" y="19"/>
                      <a:pt x="25" y="25"/>
                      <a:pt x="14" y="28"/>
                    </a:cubicBezTo>
                    <a:cubicBezTo>
                      <a:pt x="4" y="21"/>
                      <a:pt x="0" y="7"/>
                      <a:pt x="13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74">
                <a:extLst>
                  <a:ext uri="{FF2B5EF4-FFF2-40B4-BE49-F238E27FC236}">
                    <a16:creationId xmlns:a16="http://schemas.microsoft.com/office/drawing/2014/main" id="{BE04C179-888B-4E0C-AB31-0DAEEDF7F6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616" y="5988099"/>
                <a:ext cx="137356" cy="120771"/>
              </a:xfrm>
              <a:custGeom>
                <a:avLst/>
                <a:gdLst>
                  <a:gd name="T0" fmla="*/ 19 w 42"/>
                  <a:gd name="T1" fmla="*/ 0 h 40"/>
                  <a:gd name="T2" fmla="*/ 4 w 42"/>
                  <a:gd name="T3" fmla="*/ 19 h 40"/>
                  <a:gd name="T4" fmla="*/ 19 w 42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40">
                    <a:moveTo>
                      <a:pt x="19" y="0"/>
                    </a:moveTo>
                    <a:cubicBezTo>
                      <a:pt x="42" y="10"/>
                      <a:pt x="20" y="40"/>
                      <a:pt x="4" y="19"/>
                    </a:cubicBezTo>
                    <a:cubicBezTo>
                      <a:pt x="0" y="6"/>
                      <a:pt x="8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75">
                <a:extLst>
                  <a:ext uri="{FF2B5EF4-FFF2-40B4-BE49-F238E27FC236}">
                    <a16:creationId xmlns:a16="http://schemas.microsoft.com/office/drawing/2014/main" id="{6B7C84F5-868D-4805-9F83-C8A345D3D5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625" y="2442495"/>
                <a:ext cx="128495" cy="78339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3"/>
                      <a:pt x="34" y="25"/>
                      <a:pt x="19" y="26"/>
                    </a:cubicBezTo>
                    <a:cubicBezTo>
                      <a:pt x="0" y="19"/>
                      <a:pt x="7" y="3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77">
                <a:extLst>
                  <a:ext uri="{FF2B5EF4-FFF2-40B4-BE49-F238E27FC236}">
                    <a16:creationId xmlns:a16="http://schemas.microsoft.com/office/drawing/2014/main" id="{B86694F4-707C-4741-BA22-5E0CDF61FB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871" y="3606778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3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85">
                <a:extLst>
                  <a:ext uri="{FF2B5EF4-FFF2-40B4-BE49-F238E27FC236}">
                    <a16:creationId xmlns:a16="http://schemas.microsoft.com/office/drawing/2014/main" id="{268A4DA4-E5A8-4031-8FB8-C1359830DC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31130" y="6434597"/>
                <a:ext cx="127608" cy="97107"/>
              </a:xfrm>
              <a:custGeom>
                <a:avLst/>
                <a:gdLst>
                  <a:gd name="T0" fmla="*/ 21 w 39"/>
                  <a:gd name="T1" fmla="*/ 0 h 32"/>
                  <a:gd name="T2" fmla="*/ 13 w 39"/>
                  <a:gd name="T3" fmla="*/ 20 h 32"/>
                  <a:gd name="T4" fmla="*/ 21 w 39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2">
                    <a:moveTo>
                      <a:pt x="21" y="0"/>
                    </a:moveTo>
                    <a:cubicBezTo>
                      <a:pt x="39" y="2"/>
                      <a:pt x="32" y="32"/>
                      <a:pt x="13" y="20"/>
                    </a:cubicBezTo>
                    <a:cubicBezTo>
                      <a:pt x="3" y="23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87">
                <a:extLst>
                  <a:ext uri="{FF2B5EF4-FFF2-40B4-BE49-F238E27FC236}">
                    <a16:creationId xmlns:a16="http://schemas.microsoft.com/office/drawing/2014/main" id="{2CB62FF0-AEEA-45FC-9BD0-2D100F390C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18609" y="6657631"/>
                <a:ext cx="134697" cy="90579"/>
              </a:xfrm>
              <a:custGeom>
                <a:avLst/>
                <a:gdLst>
                  <a:gd name="T0" fmla="*/ 27 w 41"/>
                  <a:gd name="T1" fmla="*/ 0 h 30"/>
                  <a:gd name="T2" fmla="*/ 41 w 41"/>
                  <a:gd name="T3" fmla="*/ 19 h 30"/>
                  <a:gd name="T4" fmla="*/ 27 w 41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0">
                    <a:moveTo>
                      <a:pt x="27" y="0"/>
                    </a:moveTo>
                    <a:cubicBezTo>
                      <a:pt x="35" y="0"/>
                      <a:pt x="40" y="11"/>
                      <a:pt x="41" y="19"/>
                    </a:cubicBezTo>
                    <a:cubicBezTo>
                      <a:pt x="21" y="30"/>
                      <a:pt x="0" y="10"/>
                      <a:pt x="27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88">
                <a:extLst>
                  <a:ext uri="{FF2B5EF4-FFF2-40B4-BE49-F238E27FC236}">
                    <a16:creationId xmlns:a16="http://schemas.microsoft.com/office/drawing/2014/main" id="{753DCB44-0E85-4770-A989-F1B86F200D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9170" y="5704047"/>
                <a:ext cx="6204" cy="6527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2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91">
                <a:extLst>
                  <a:ext uri="{FF2B5EF4-FFF2-40B4-BE49-F238E27FC236}">
                    <a16:creationId xmlns:a16="http://schemas.microsoft.com/office/drawing/2014/main" id="{5DA00070-D353-48A9-AFBD-9305424EB7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8166" y="2764083"/>
                <a:ext cx="118747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0" y="1"/>
                      <a:pt x="36" y="24"/>
                      <a:pt x="21" y="27"/>
                    </a:cubicBezTo>
                    <a:cubicBezTo>
                      <a:pt x="1" y="26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92">
                <a:extLst>
                  <a:ext uri="{FF2B5EF4-FFF2-40B4-BE49-F238E27FC236}">
                    <a16:creationId xmlns:a16="http://schemas.microsoft.com/office/drawing/2014/main" id="{FEF02EE7-A1CD-4F49-9BBC-4F845786BD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7206" y="2420506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93">
                <a:extLst>
                  <a:ext uri="{FF2B5EF4-FFF2-40B4-BE49-F238E27FC236}">
                    <a16:creationId xmlns:a16="http://schemas.microsoft.com/office/drawing/2014/main" id="{D94FF856-CBC2-4F9B-8C88-0A61402F9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8" y="3285274"/>
                <a:ext cx="127608" cy="79154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4"/>
                      <a:pt x="34" y="25"/>
                      <a:pt x="19" y="26"/>
                    </a:cubicBezTo>
                    <a:cubicBezTo>
                      <a:pt x="0" y="20"/>
                      <a:pt x="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94">
                <a:extLst>
                  <a:ext uri="{FF2B5EF4-FFF2-40B4-BE49-F238E27FC236}">
                    <a16:creationId xmlns:a16="http://schemas.microsoft.com/office/drawing/2014/main" id="{AB7BC1C0-67DD-44B3-AEF8-3046B55C12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01814" y="5367453"/>
                <a:ext cx="138242" cy="102819"/>
              </a:xfrm>
              <a:custGeom>
                <a:avLst/>
                <a:gdLst>
                  <a:gd name="T0" fmla="*/ 29 w 42"/>
                  <a:gd name="T1" fmla="*/ 1 h 34"/>
                  <a:gd name="T2" fmla="*/ 40 w 42"/>
                  <a:gd name="T3" fmla="*/ 20 h 34"/>
                  <a:gd name="T4" fmla="*/ 29 w 42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4">
                    <a:moveTo>
                      <a:pt x="29" y="1"/>
                    </a:moveTo>
                    <a:cubicBezTo>
                      <a:pt x="38" y="0"/>
                      <a:pt x="42" y="12"/>
                      <a:pt x="40" y="20"/>
                    </a:cubicBezTo>
                    <a:cubicBezTo>
                      <a:pt x="22" y="34"/>
                      <a:pt x="0" y="9"/>
                      <a:pt x="2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95">
                <a:extLst>
                  <a:ext uri="{FF2B5EF4-FFF2-40B4-BE49-F238E27FC236}">
                    <a16:creationId xmlns:a16="http://schemas.microsoft.com/office/drawing/2014/main" id="{79D1FD88-FD27-4B5E-9EC2-911808A058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0165" y="3055861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2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96">
                <a:extLst>
                  <a:ext uri="{FF2B5EF4-FFF2-40B4-BE49-F238E27FC236}">
                    <a16:creationId xmlns:a16="http://schemas.microsoft.com/office/drawing/2014/main" id="{C7DE49B6-A789-40DB-B057-37DCE5E41C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85551" y="3575426"/>
                <a:ext cx="147104" cy="108531"/>
              </a:xfrm>
              <a:custGeom>
                <a:avLst/>
                <a:gdLst>
                  <a:gd name="T0" fmla="*/ 28 w 45"/>
                  <a:gd name="T1" fmla="*/ 0 h 36"/>
                  <a:gd name="T2" fmla="*/ 41 w 45"/>
                  <a:gd name="T3" fmla="*/ 20 h 36"/>
                  <a:gd name="T4" fmla="*/ 28 w 45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28" y="0"/>
                    </a:moveTo>
                    <a:cubicBezTo>
                      <a:pt x="32" y="0"/>
                      <a:pt x="45" y="13"/>
                      <a:pt x="41" y="20"/>
                    </a:cubicBezTo>
                    <a:cubicBezTo>
                      <a:pt x="24" y="36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97">
                <a:extLst>
                  <a:ext uri="{FF2B5EF4-FFF2-40B4-BE49-F238E27FC236}">
                    <a16:creationId xmlns:a16="http://schemas.microsoft.com/office/drawing/2014/main" id="{5873829D-5204-48B1-8271-B803682D83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54863" y="4784277"/>
                <a:ext cx="190526" cy="121588"/>
              </a:xfrm>
              <a:custGeom>
                <a:avLst/>
                <a:gdLst>
                  <a:gd name="T0" fmla="*/ 42 w 58"/>
                  <a:gd name="T1" fmla="*/ 0 h 40"/>
                  <a:gd name="T2" fmla="*/ 53 w 58"/>
                  <a:gd name="T3" fmla="*/ 17 h 40"/>
                  <a:gd name="T4" fmla="*/ 42 w 58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" h="40">
                    <a:moveTo>
                      <a:pt x="42" y="0"/>
                    </a:moveTo>
                    <a:cubicBezTo>
                      <a:pt x="52" y="0"/>
                      <a:pt x="50" y="9"/>
                      <a:pt x="53" y="17"/>
                    </a:cubicBezTo>
                    <a:cubicBezTo>
                      <a:pt x="58" y="40"/>
                      <a:pt x="0" y="6"/>
                      <a:pt x="4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98">
                <a:extLst>
                  <a:ext uri="{FF2B5EF4-FFF2-40B4-BE49-F238E27FC236}">
                    <a16:creationId xmlns:a16="http://schemas.microsoft.com/office/drawing/2014/main" id="{26F30F65-64C8-44FB-B6BD-0BBAFA3B7F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7348" y="4265818"/>
                <a:ext cx="147990" cy="79154"/>
              </a:xfrm>
              <a:custGeom>
                <a:avLst/>
                <a:gdLst>
                  <a:gd name="T0" fmla="*/ 23 w 45"/>
                  <a:gd name="T1" fmla="*/ 0 h 26"/>
                  <a:gd name="T2" fmla="*/ 30 w 45"/>
                  <a:gd name="T3" fmla="*/ 26 h 26"/>
                  <a:gd name="T4" fmla="*/ 23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3" y="0"/>
                    </a:moveTo>
                    <a:cubicBezTo>
                      <a:pt x="33" y="2"/>
                      <a:pt x="45" y="21"/>
                      <a:pt x="30" y="26"/>
                    </a:cubicBezTo>
                    <a:cubicBezTo>
                      <a:pt x="10" y="24"/>
                      <a:pt x="0" y="8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99">
                <a:extLst>
                  <a:ext uri="{FF2B5EF4-FFF2-40B4-BE49-F238E27FC236}">
                    <a16:creationId xmlns:a16="http://schemas.microsoft.com/office/drawing/2014/main" id="{193BEA64-7498-46F1-85CC-A5C96EC982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40243" y="4473676"/>
                <a:ext cx="219770" cy="121588"/>
              </a:xfrm>
              <a:custGeom>
                <a:avLst/>
                <a:gdLst>
                  <a:gd name="T0" fmla="*/ 36 w 67"/>
                  <a:gd name="T1" fmla="*/ 0 h 40"/>
                  <a:gd name="T2" fmla="*/ 44 w 67"/>
                  <a:gd name="T3" fmla="*/ 2 h 40"/>
                  <a:gd name="T4" fmla="*/ 31 w 67"/>
                  <a:gd name="T5" fmla="*/ 2 h 40"/>
                  <a:gd name="T6" fmla="*/ 36 w 67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0">
                    <a:moveTo>
                      <a:pt x="36" y="0"/>
                    </a:moveTo>
                    <a:cubicBezTo>
                      <a:pt x="39" y="3"/>
                      <a:pt x="41" y="0"/>
                      <a:pt x="44" y="2"/>
                    </a:cubicBezTo>
                    <a:cubicBezTo>
                      <a:pt x="67" y="40"/>
                      <a:pt x="0" y="25"/>
                      <a:pt x="31" y="2"/>
                    </a:cubicBezTo>
                    <a:cubicBezTo>
                      <a:pt x="24" y="11"/>
                      <a:pt x="31" y="5"/>
                      <a:pt x="3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100">
                <a:extLst>
                  <a:ext uri="{FF2B5EF4-FFF2-40B4-BE49-F238E27FC236}">
                    <a16:creationId xmlns:a16="http://schemas.microsoft.com/office/drawing/2014/main" id="{B0C67838-49E2-4B6A-AC69-3A6B791DA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9752" y="3894259"/>
                <a:ext cx="128495" cy="93843"/>
              </a:xfrm>
              <a:custGeom>
                <a:avLst/>
                <a:gdLst>
                  <a:gd name="T0" fmla="*/ 28 w 39"/>
                  <a:gd name="T1" fmla="*/ 1 h 31"/>
                  <a:gd name="T2" fmla="*/ 39 w 39"/>
                  <a:gd name="T3" fmla="*/ 21 h 31"/>
                  <a:gd name="T4" fmla="*/ 28 w 39"/>
                  <a:gd name="T5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1">
                    <a:moveTo>
                      <a:pt x="28" y="1"/>
                    </a:moveTo>
                    <a:cubicBezTo>
                      <a:pt x="38" y="0"/>
                      <a:pt x="38" y="12"/>
                      <a:pt x="39" y="21"/>
                    </a:cubicBezTo>
                    <a:cubicBezTo>
                      <a:pt x="18" y="31"/>
                      <a:pt x="0" y="12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101">
                <a:extLst>
                  <a:ext uri="{FF2B5EF4-FFF2-40B4-BE49-F238E27FC236}">
                    <a16:creationId xmlns:a16="http://schemas.microsoft.com/office/drawing/2014/main" id="{49A20809-A2DD-4085-B78C-B4BA41E979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4469" y="5102465"/>
                <a:ext cx="138242" cy="81603"/>
              </a:xfrm>
              <a:custGeom>
                <a:avLst/>
                <a:gdLst>
                  <a:gd name="T0" fmla="*/ 22 w 42"/>
                  <a:gd name="T1" fmla="*/ 0 h 27"/>
                  <a:gd name="T2" fmla="*/ 14 w 42"/>
                  <a:gd name="T3" fmla="*/ 25 h 27"/>
                  <a:gd name="T4" fmla="*/ 22 w 42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7">
                    <a:moveTo>
                      <a:pt x="22" y="0"/>
                    </a:moveTo>
                    <a:cubicBezTo>
                      <a:pt x="42" y="7"/>
                      <a:pt x="28" y="27"/>
                      <a:pt x="14" y="25"/>
                    </a:cubicBezTo>
                    <a:cubicBezTo>
                      <a:pt x="0" y="18"/>
                      <a:pt x="9" y="2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Freeform 102">
                <a:extLst>
                  <a:ext uri="{FF2B5EF4-FFF2-40B4-BE49-F238E27FC236}">
                    <a16:creationId xmlns:a16="http://schemas.microsoft.com/office/drawing/2014/main" id="{B775045C-37C7-4493-8D9C-9F99C55F0F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0648" y="5662850"/>
                <a:ext cx="121406" cy="99554"/>
              </a:xfrm>
              <a:custGeom>
                <a:avLst/>
                <a:gdLst>
                  <a:gd name="T0" fmla="*/ 21 w 37"/>
                  <a:gd name="T1" fmla="*/ 0 h 33"/>
                  <a:gd name="T2" fmla="*/ 19 w 37"/>
                  <a:gd name="T3" fmla="*/ 23 h 33"/>
                  <a:gd name="T4" fmla="*/ 21 w 37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3">
                    <a:moveTo>
                      <a:pt x="21" y="0"/>
                    </a:moveTo>
                    <a:cubicBezTo>
                      <a:pt x="37" y="0"/>
                      <a:pt x="29" y="33"/>
                      <a:pt x="19" y="23"/>
                    </a:cubicBezTo>
                    <a:cubicBezTo>
                      <a:pt x="0" y="30"/>
                      <a:pt x="3" y="0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103">
                <a:extLst>
                  <a:ext uri="{FF2B5EF4-FFF2-40B4-BE49-F238E27FC236}">
                    <a16:creationId xmlns:a16="http://schemas.microsoft.com/office/drawing/2014/main" id="{A3BE9A7E-1BA8-46F8-B318-E2ECCBFDC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73556" y="5933272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104">
                <a:extLst>
                  <a:ext uri="{FF2B5EF4-FFF2-40B4-BE49-F238E27FC236}">
                    <a16:creationId xmlns:a16="http://schemas.microsoft.com/office/drawing/2014/main" id="{5F1ADC58-BB04-4DC8-AABD-162D83F27F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9016" y="2464185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113">
                <a:extLst>
                  <a:ext uri="{FF2B5EF4-FFF2-40B4-BE49-F238E27FC236}">
                    <a16:creationId xmlns:a16="http://schemas.microsoft.com/office/drawing/2014/main" id="{F994FC45-8DC0-49B0-A05A-B2B1878F3E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0357" y="4852103"/>
                <a:ext cx="9748" cy="8977"/>
              </a:xfrm>
              <a:custGeom>
                <a:avLst/>
                <a:gdLst>
                  <a:gd name="T0" fmla="*/ 1 w 3"/>
                  <a:gd name="T1" fmla="*/ 0 h 3"/>
                  <a:gd name="T2" fmla="*/ 3 w 3"/>
                  <a:gd name="T3" fmla="*/ 1 h 3"/>
                  <a:gd name="T4" fmla="*/ 1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3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114">
                <a:extLst>
                  <a:ext uri="{FF2B5EF4-FFF2-40B4-BE49-F238E27FC236}">
                    <a16:creationId xmlns:a16="http://schemas.microsoft.com/office/drawing/2014/main" id="{B0DFE4B7-ABE2-4D83-A5BC-2100890C36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3761" y="3618418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2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115">
                <a:extLst>
                  <a:ext uri="{FF2B5EF4-FFF2-40B4-BE49-F238E27FC236}">
                    <a16:creationId xmlns:a16="http://schemas.microsoft.com/office/drawing/2014/main" id="{3875A6F5-143B-4099-A2BA-B42D029810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8048" y="4281272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Freeform 117">
                <a:extLst>
                  <a:ext uri="{FF2B5EF4-FFF2-40B4-BE49-F238E27FC236}">
                    <a16:creationId xmlns:a16="http://schemas.microsoft.com/office/drawing/2014/main" id="{D55AA3FB-BBFD-48A5-A816-17F15A8BA1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5365" y="5976951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Freeform 118">
                <a:extLst>
                  <a:ext uri="{FF2B5EF4-FFF2-40B4-BE49-F238E27FC236}">
                    <a16:creationId xmlns:a16="http://schemas.microsoft.com/office/drawing/2014/main" id="{6069A188-5649-4675-BA50-263D062314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14781" y="6554638"/>
                <a:ext cx="131153" cy="96290"/>
              </a:xfrm>
              <a:custGeom>
                <a:avLst/>
                <a:gdLst>
                  <a:gd name="T0" fmla="*/ 22 w 40"/>
                  <a:gd name="T1" fmla="*/ 0 h 32"/>
                  <a:gd name="T2" fmla="*/ 16 w 40"/>
                  <a:gd name="T3" fmla="*/ 25 h 32"/>
                  <a:gd name="T4" fmla="*/ 22 w 40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2">
                    <a:moveTo>
                      <a:pt x="22" y="0"/>
                    </a:moveTo>
                    <a:cubicBezTo>
                      <a:pt x="40" y="3"/>
                      <a:pt x="40" y="32"/>
                      <a:pt x="16" y="25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Freeform 119">
                <a:extLst>
                  <a:ext uri="{FF2B5EF4-FFF2-40B4-BE49-F238E27FC236}">
                    <a16:creationId xmlns:a16="http://schemas.microsoft.com/office/drawing/2014/main" id="{FC01152A-5489-44EF-B864-EC4DD7B316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01455" y="6286263"/>
                <a:ext cx="127608" cy="150965"/>
              </a:xfrm>
              <a:custGeom>
                <a:avLst/>
                <a:gdLst>
                  <a:gd name="T0" fmla="*/ 13 w 39"/>
                  <a:gd name="T1" fmla="*/ 6 h 50"/>
                  <a:gd name="T2" fmla="*/ 0 w 39"/>
                  <a:gd name="T3" fmla="*/ 23 h 50"/>
                  <a:gd name="T4" fmla="*/ 13 w 39"/>
                  <a:gd name="T5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50">
                    <a:moveTo>
                      <a:pt x="13" y="6"/>
                    </a:moveTo>
                    <a:cubicBezTo>
                      <a:pt x="39" y="10"/>
                      <a:pt x="16" y="50"/>
                      <a:pt x="0" y="23"/>
                    </a:cubicBezTo>
                    <a:cubicBezTo>
                      <a:pt x="1" y="0"/>
                      <a:pt x="5" y="14"/>
                      <a:pt x="13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8">
                <a:extLst>
                  <a:ext uri="{FF2B5EF4-FFF2-40B4-BE49-F238E27FC236}">
                    <a16:creationId xmlns:a16="http://schemas.microsoft.com/office/drawing/2014/main" id="{D3CAA289-9C0C-490A-9768-49BBD637B9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2287" y="3490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Freeform 8">
                <a:extLst>
                  <a:ext uri="{FF2B5EF4-FFF2-40B4-BE49-F238E27FC236}">
                    <a16:creationId xmlns:a16="http://schemas.microsoft.com/office/drawing/2014/main" id="{0ACB33D8-7879-498C-8BC7-4C4F6ECED2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2464" y="97108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106">
                <a:extLst>
                  <a:ext uri="{FF2B5EF4-FFF2-40B4-BE49-F238E27FC236}">
                    <a16:creationId xmlns:a16="http://schemas.microsoft.com/office/drawing/2014/main" id="{A6BB204E-D937-4C4D-BCB6-DF9F7A406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1618" y="6714098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EF447936-9AA6-4873-BD6B-3A7DBBCF4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3502" y="7475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CC3E0D11-92C6-4141-B7C5-5B8BA0E40E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29875" y="6000711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1">
              <a:extLst>
                <a:ext uri="{FF2B5EF4-FFF2-40B4-BE49-F238E27FC236}">
                  <a16:creationId xmlns:a16="http://schemas.microsoft.com/office/drawing/2014/main" id="{CA82DB1A-E0D4-4D6D-A64A-868014C79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382" y="577584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2">
              <a:extLst>
                <a:ext uri="{FF2B5EF4-FFF2-40B4-BE49-F238E27FC236}">
                  <a16:creationId xmlns:a16="http://schemas.microsoft.com/office/drawing/2014/main" id="{79E9E5C1-D60A-4EA8-9C04-15595A7BB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8609" y="6434505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3">
              <a:extLst>
                <a:ext uri="{FF2B5EF4-FFF2-40B4-BE49-F238E27FC236}">
                  <a16:creationId xmlns:a16="http://schemas.microsoft.com/office/drawing/2014/main" id="{BAD910CD-D57C-45DA-8A9B-5E3CD57EA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890" y="5548501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4">
              <a:extLst>
                <a:ext uri="{FF2B5EF4-FFF2-40B4-BE49-F238E27FC236}">
                  <a16:creationId xmlns:a16="http://schemas.microsoft.com/office/drawing/2014/main" id="{5402826A-583C-4667-AEF8-DAA426928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8217" y="6215713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5">
              <a:extLst>
                <a:ext uri="{FF2B5EF4-FFF2-40B4-BE49-F238E27FC236}">
                  <a16:creationId xmlns:a16="http://schemas.microsoft.com/office/drawing/2014/main" id="{4E02EBB7-1EC6-4320-B9C9-64E237CB9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6485" y="5348692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6">
              <a:extLst>
                <a:ext uri="{FF2B5EF4-FFF2-40B4-BE49-F238E27FC236}">
                  <a16:creationId xmlns:a16="http://schemas.microsoft.com/office/drawing/2014/main" id="{C62D78D2-A229-4811-9BFA-43C28BC02A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447" y="4515392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7">
              <a:extLst>
                <a:ext uri="{FF2B5EF4-FFF2-40B4-BE49-F238E27FC236}">
                  <a16:creationId xmlns:a16="http://schemas.microsoft.com/office/drawing/2014/main" id="{50D562C1-4FFF-4863-9D92-339D7D867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588" y="511446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9">
              <a:extLst>
                <a:ext uri="{FF2B5EF4-FFF2-40B4-BE49-F238E27FC236}">
                  <a16:creationId xmlns:a16="http://schemas.microsoft.com/office/drawing/2014/main" id="{49EA74AB-1F40-426C-9606-B571634E0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7517" y="6658744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60">
              <a:extLst>
                <a:ext uri="{FF2B5EF4-FFF2-40B4-BE49-F238E27FC236}">
                  <a16:creationId xmlns:a16="http://schemas.microsoft.com/office/drawing/2014/main" id="{24E43341-2786-439A-990F-D4DA15299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0066" y="48125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61">
              <a:extLst>
                <a:ext uri="{FF2B5EF4-FFF2-40B4-BE49-F238E27FC236}">
                  <a16:creationId xmlns:a16="http://schemas.microsoft.com/office/drawing/2014/main" id="{C301CB0C-1558-41B4-B70E-2CC306AB5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7683" y="492022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8">
              <a:extLst>
                <a:ext uri="{FF2B5EF4-FFF2-40B4-BE49-F238E27FC236}">
                  <a16:creationId xmlns:a16="http://schemas.microsoft.com/office/drawing/2014/main" id="{9EFD2F56-A311-4A9C-98DB-DD899F845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73283" y="6085341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79">
              <a:extLst>
                <a:ext uri="{FF2B5EF4-FFF2-40B4-BE49-F238E27FC236}">
                  <a16:creationId xmlns:a16="http://schemas.microsoft.com/office/drawing/2014/main" id="{EB1A7473-AA51-43BA-A524-59689C5D4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4838" y="586000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0">
              <a:extLst>
                <a:ext uri="{FF2B5EF4-FFF2-40B4-BE49-F238E27FC236}">
                  <a16:creationId xmlns:a16="http://schemas.microsoft.com/office/drawing/2014/main" id="{515EE26E-DD80-4E28-A9E4-E3C1C9593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9291" y="562547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1">
              <a:extLst>
                <a:ext uri="{FF2B5EF4-FFF2-40B4-BE49-F238E27FC236}">
                  <a16:creationId xmlns:a16="http://schemas.microsoft.com/office/drawing/2014/main" id="{6CA0BB20-E66B-4B1E-A334-03D3C7922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0291" y="4587943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2">
              <a:extLst>
                <a:ext uri="{FF2B5EF4-FFF2-40B4-BE49-F238E27FC236}">
                  <a16:creationId xmlns:a16="http://schemas.microsoft.com/office/drawing/2014/main" id="{927E0985-C47E-44F1-874C-8067B5FEE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861" y="483161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3">
              <a:extLst>
                <a:ext uri="{FF2B5EF4-FFF2-40B4-BE49-F238E27FC236}">
                  <a16:creationId xmlns:a16="http://schemas.microsoft.com/office/drawing/2014/main" id="{F9046F3A-DBB1-4C4D-8D5B-82B836FE4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19646" y="5058270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4">
              <a:extLst>
                <a:ext uri="{FF2B5EF4-FFF2-40B4-BE49-F238E27FC236}">
                  <a16:creationId xmlns:a16="http://schemas.microsoft.com/office/drawing/2014/main" id="{FE7EE438-DD14-4738-A241-20B943B35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8630" y="627687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6">
              <a:extLst>
                <a:ext uri="{FF2B5EF4-FFF2-40B4-BE49-F238E27FC236}">
                  <a16:creationId xmlns:a16="http://schemas.microsoft.com/office/drawing/2014/main" id="{CCD6D4A0-93F3-450E-855C-A0EABF82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208" y="6707185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id="{FFC49BA2-2C2F-4532-8C33-1DB7C24A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0314" y="5335087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B9C3E3E0-3543-4DB4-9553-C483590B4F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94500" y="4796228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05">
              <a:extLst>
                <a:ext uri="{FF2B5EF4-FFF2-40B4-BE49-F238E27FC236}">
                  <a16:creationId xmlns:a16="http://schemas.microsoft.com/office/drawing/2014/main" id="{D1611641-4970-4C93-B005-82D774C7A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2851" y="480648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06">
              <a:extLst>
                <a:ext uri="{FF2B5EF4-FFF2-40B4-BE49-F238E27FC236}">
                  <a16:creationId xmlns:a16="http://schemas.microsoft.com/office/drawing/2014/main" id="{40083E90-33FD-4861-8B17-340056901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418" y="619528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07">
              <a:extLst>
                <a:ext uri="{FF2B5EF4-FFF2-40B4-BE49-F238E27FC236}">
                  <a16:creationId xmlns:a16="http://schemas.microsoft.com/office/drawing/2014/main" id="{94952852-5E0A-47E7-B0C6-F92962CC2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4157" y="4530841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08">
              <a:extLst>
                <a:ext uri="{FF2B5EF4-FFF2-40B4-BE49-F238E27FC236}">
                  <a16:creationId xmlns:a16="http://schemas.microsoft.com/office/drawing/2014/main" id="{3EA0ADD2-2C5C-4EBB-AC72-FE268D4C6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75038" y="5591969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09">
              <a:extLst>
                <a:ext uri="{FF2B5EF4-FFF2-40B4-BE49-F238E27FC236}">
                  <a16:creationId xmlns:a16="http://schemas.microsoft.com/office/drawing/2014/main" id="{CCF7EDDF-9DA6-4F4F-A8D9-6F9D608F9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054" y="509635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10">
              <a:extLst>
                <a:ext uri="{FF2B5EF4-FFF2-40B4-BE49-F238E27FC236}">
                  <a16:creationId xmlns:a16="http://schemas.microsoft.com/office/drawing/2014/main" id="{B4ACE8BD-5655-44BC-9DD6-5791448B2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3" y="6425985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11">
              <a:extLst>
                <a:ext uri="{FF2B5EF4-FFF2-40B4-BE49-F238E27FC236}">
                  <a16:creationId xmlns:a16="http://schemas.microsoft.com/office/drawing/2014/main" id="{6C8B78B0-ADF5-4E39-8488-83382AF0D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039" y="5365413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12">
              <a:extLst>
                <a:ext uri="{FF2B5EF4-FFF2-40B4-BE49-F238E27FC236}">
                  <a16:creationId xmlns:a16="http://schemas.microsoft.com/office/drawing/2014/main" id="{07597995-748E-4B55-A4B9-DF71D499F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7829" y="588977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32">
              <a:extLst>
                <a:ext uri="{FF2B5EF4-FFF2-40B4-BE49-F238E27FC236}">
                  <a16:creationId xmlns:a16="http://schemas.microsoft.com/office/drawing/2014/main" id="{28639BDB-3882-43F7-93C4-66E9F7E41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021" y="347919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33">
              <a:extLst>
                <a:ext uri="{FF2B5EF4-FFF2-40B4-BE49-F238E27FC236}">
                  <a16:creationId xmlns:a16="http://schemas.microsoft.com/office/drawing/2014/main" id="{8A0AF7DA-1B05-49CD-8367-3C63151C3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7018" y="24188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9F93108D-4661-454E-8F6E-63F910B18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9926" y="1412594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87E22E6B-5EC7-473E-9BDF-DDAA9A647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3732" y="1866166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36">
              <a:extLst>
                <a:ext uri="{FF2B5EF4-FFF2-40B4-BE49-F238E27FC236}">
                  <a16:creationId xmlns:a16="http://schemas.microsoft.com/office/drawing/2014/main" id="{CADF4DD2-27C7-454B-9F32-B2707E0FC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731937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37">
              <a:extLst>
                <a:ext uri="{FF2B5EF4-FFF2-40B4-BE49-F238E27FC236}">
                  <a16:creationId xmlns:a16="http://schemas.microsoft.com/office/drawing/2014/main" id="{718D23B6-4347-4B9E-B3EF-A0A9A13EF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9866" y="3699631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38">
              <a:extLst>
                <a:ext uri="{FF2B5EF4-FFF2-40B4-BE49-F238E27FC236}">
                  <a16:creationId xmlns:a16="http://schemas.microsoft.com/office/drawing/2014/main" id="{D1448697-37CA-47CF-8C3D-F2DF2383A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9791" y="1911761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39">
              <a:extLst>
                <a:ext uri="{FF2B5EF4-FFF2-40B4-BE49-F238E27FC236}">
                  <a16:creationId xmlns:a16="http://schemas.microsoft.com/office/drawing/2014/main" id="{F5D8564C-C91F-4081-B3D0-99AC95260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138" y="1658399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40">
              <a:extLst>
                <a:ext uri="{FF2B5EF4-FFF2-40B4-BE49-F238E27FC236}">
                  <a16:creationId xmlns:a16="http://schemas.microsoft.com/office/drawing/2014/main" id="{E0DFDBCB-F6B7-4C88-8692-AA6C4631E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5630" y="420169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41">
              <a:extLst>
                <a:ext uri="{FF2B5EF4-FFF2-40B4-BE49-F238E27FC236}">
                  <a16:creationId xmlns:a16="http://schemas.microsoft.com/office/drawing/2014/main" id="{03DC3BAD-FDE4-4699-A9B7-0EAF537E3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524409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id="{74D2A2BB-B355-444B-A825-BC3124E74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07663" y="63461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44">
              <a:extLst>
                <a:ext uri="{FF2B5EF4-FFF2-40B4-BE49-F238E27FC236}">
                  <a16:creationId xmlns:a16="http://schemas.microsoft.com/office/drawing/2014/main" id="{6BA13D45-647D-469B-A330-6A1E7C30C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3723" y="271573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45">
              <a:extLst>
                <a:ext uri="{FF2B5EF4-FFF2-40B4-BE49-F238E27FC236}">
                  <a16:creationId xmlns:a16="http://schemas.microsoft.com/office/drawing/2014/main" id="{582FD052-32A0-4DE5-8E13-61623B62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02582" y="1040316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46">
              <a:extLst>
                <a:ext uri="{FF2B5EF4-FFF2-40B4-BE49-F238E27FC236}">
                  <a16:creationId xmlns:a16="http://schemas.microsoft.com/office/drawing/2014/main" id="{B568485A-4DD9-45DC-A69C-52B08C6E9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6562" y="396907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47">
              <a:extLst>
                <a:ext uri="{FF2B5EF4-FFF2-40B4-BE49-F238E27FC236}">
                  <a16:creationId xmlns:a16="http://schemas.microsoft.com/office/drawing/2014/main" id="{F0289B14-9A38-4873-B5E4-B2AF9B9F48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1833" y="2953392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48">
              <a:extLst>
                <a:ext uri="{FF2B5EF4-FFF2-40B4-BE49-F238E27FC236}">
                  <a16:creationId xmlns:a16="http://schemas.microsoft.com/office/drawing/2014/main" id="{4DFB9DAA-1189-41D2-B2DA-A0C618361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0754" y="318604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49">
              <a:extLst>
                <a:ext uri="{FF2B5EF4-FFF2-40B4-BE49-F238E27FC236}">
                  <a16:creationId xmlns:a16="http://schemas.microsoft.com/office/drawing/2014/main" id="{CA0ECA5A-2C52-4A35-9066-80A01F7E08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8344" y="291930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62">
              <a:extLst>
                <a:ext uri="{FF2B5EF4-FFF2-40B4-BE49-F238E27FC236}">
                  <a16:creationId xmlns:a16="http://schemas.microsoft.com/office/drawing/2014/main" id="{3969E6EE-0CB6-4C99-A3B8-422FBD6D3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3486" y="3855812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63">
              <a:extLst>
                <a:ext uri="{FF2B5EF4-FFF2-40B4-BE49-F238E27FC236}">
                  <a16:creationId xmlns:a16="http://schemas.microsoft.com/office/drawing/2014/main" id="{A2C89BE4-E8EA-4862-A49F-74E984B41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1370" y="2668238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64">
              <a:extLst>
                <a:ext uri="{FF2B5EF4-FFF2-40B4-BE49-F238E27FC236}">
                  <a16:creationId xmlns:a16="http://schemas.microsoft.com/office/drawing/2014/main" id="{78DD5330-374E-43EA-B7D6-10BA1F276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37469" y="4098824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65">
              <a:extLst>
                <a:ext uri="{FF2B5EF4-FFF2-40B4-BE49-F238E27FC236}">
                  <a16:creationId xmlns:a16="http://schemas.microsoft.com/office/drawing/2014/main" id="{EBC8CDE9-3229-43F8-A3C1-47A48F36B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2788" y="2976026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66">
              <a:extLst>
                <a:ext uri="{FF2B5EF4-FFF2-40B4-BE49-F238E27FC236}">
                  <a16:creationId xmlns:a16="http://schemas.microsoft.com/office/drawing/2014/main" id="{623FE43E-D941-409A-8679-EACA24014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259" y="1396948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67">
              <a:extLst>
                <a:ext uri="{FF2B5EF4-FFF2-40B4-BE49-F238E27FC236}">
                  <a16:creationId xmlns:a16="http://schemas.microsoft.com/office/drawing/2014/main" id="{1240FB87-B56D-42D4-BB5C-D35C7FB39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8495" y="2174398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68">
              <a:extLst>
                <a:ext uri="{FF2B5EF4-FFF2-40B4-BE49-F238E27FC236}">
                  <a16:creationId xmlns:a16="http://schemas.microsoft.com/office/drawing/2014/main" id="{0E8F864D-8E69-4D35-9BEA-5BC7B031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3642" y="351142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69">
              <a:extLst>
                <a:ext uri="{FF2B5EF4-FFF2-40B4-BE49-F238E27FC236}">
                  <a16:creationId xmlns:a16="http://schemas.microsoft.com/office/drawing/2014/main" id="{961ED267-A8A8-4A92-AA7D-130EF69D7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142" y="1114703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70">
              <a:extLst>
                <a:ext uri="{FF2B5EF4-FFF2-40B4-BE49-F238E27FC236}">
                  <a16:creationId xmlns:a16="http://schemas.microsoft.com/office/drawing/2014/main" id="{D73E611B-EF5E-4E4B-93BA-0BAD56982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221" y="558865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71">
              <a:extLst>
                <a:ext uri="{FF2B5EF4-FFF2-40B4-BE49-F238E27FC236}">
                  <a16:creationId xmlns:a16="http://schemas.microsoft.com/office/drawing/2014/main" id="{6A5AADC7-B0CE-4F14-A4FE-B5F852D41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6891" y="165657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72">
              <a:extLst>
                <a:ext uri="{FF2B5EF4-FFF2-40B4-BE49-F238E27FC236}">
                  <a16:creationId xmlns:a16="http://schemas.microsoft.com/office/drawing/2014/main" id="{150B1A56-3AEB-4922-A18D-15B3A9E911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0154" y="188342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73">
              <a:extLst>
                <a:ext uri="{FF2B5EF4-FFF2-40B4-BE49-F238E27FC236}">
                  <a16:creationId xmlns:a16="http://schemas.microsoft.com/office/drawing/2014/main" id="{93CB2ECB-40C7-4CFF-8B96-49D84DBDE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5028" y="2389592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74">
              <a:extLst>
                <a:ext uri="{FF2B5EF4-FFF2-40B4-BE49-F238E27FC236}">
                  <a16:creationId xmlns:a16="http://schemas.microsoft.com/office/drawing/2014/main" id="{77082064-D677-4175-9DF3-4AAA29246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81126" y="772588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75">
              <a:extLst>
                <a:ext uri="{FF2B5EF4-FFF2-40B4-BE49-F238E27FC236}">
                  <a16:creationId xmlns:a16="http://schemas.microsoft.com/office/drawing/2014/main" id="{793C90AC-25CB-4BA8-BA64-3BE8674DB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978" y="4360624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77">
              <a:extLst>
                <a:ext uri="{FF2B5EF4-FFF2-40B4-BE49-F238E27FC236}">
                  <a16:creationId xmlns:a16="http://schemas.microsoft.com/office/drawing/2014/main" id="{B559AEC6-6EB2-4DB6-AC71-4288F29C3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6692" y="319960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85">
              <a:extLst>
                <a:ext uri="{FF2B5EF4-FFF2-40B4-BE49-F238E27FC236}">
                  <a16:creationId xmlns:a16="http://schemas.microsoft.com/office/drawing/2014/main" id="{FA44E75F-1E67-4CE5-9031-B51E54BBD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360" y="349754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87">
              <a:extLst>
                <a:ext uri="{FF2B5EF4-FFF2-40B4-BE49-F238E27FC236}">
                  <a16:creationId xmlns:a16="http://schemas.microsoft.com/office/drawing/2014/main" id="{5FAED826-72E1-4FD0-B991-CA76C0930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9792" y="13324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88">
              <a:extLst>
                <a:ext uri="{FF2B5EF4-FFF2-40B4-BE49-F238E27FC236}">
                  <a16:creationId xmlns:a16="http://schemas.microsoft.com/office/drawing/2014/main" id="{84FB6649-2CD7-4260-B0FC-6D2AE035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7724" y="1170884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91">
              <a:extLst>
                <a:ext uri="{FF2B5EF4-FFF2-40B4-BE49-F238E27FC236}">
                  <a16:creationId xmlns:a16="http://schemas.microsoft.com/office/drawing/2014/main" id="{549A4CFC-747E-4FF8-B1CB-3878D0F67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6185" y="4035772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92">
              <a:extLst>
                <a:ext uri="{FF2B5EF4-FFF2-40B4-BE49-F238E27FC236}">
                  <a16:creationId xmlns:a16="http://schemas.microsoft.com/office/drawing/2014/main" id="{926EB012-839E-4A90-8339-873848A70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991" y="435813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93">
              <a:extLst>
                <a:ext uri="{FF2B5EF4-FFF2-40B4-BE49-F238E27FC236}">
                  <a16:creationId xmlns:a16="http://schemas.microsoft.com/office/drawing/2014/main" id="{6D11170A-0249-475C-8E0C-0B794CB95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2" y="3517030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94">
              <a:extLst>
                <a:ext uri="{FF2B5EF4-FFF2-40B4-BE49-F238E27FC236}">
                  <a16:creationId xmlns:a16="http://schemas.microsoft.com/office/drawing/2014/main" id="{19D2AE1F-D795-4379-8688-1424DF2CB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3042" y="1411186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95">
              <a:extLst>
                <a:ext uri="{FF2B5EF4-FFF2-40B4-BE49-F238E27FC236}">
                  <a16:creationId xmlns:a16="http://schemas.microsoft.com/office/drawing/2014/main" id="{5BBCD765-B709-48E1-83D4-A27FE1A93D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5073" y="37439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96">
              <a:extLst>
                <a:ext uri="{FF2B5EF4-FFF2-40B4-BE49-F238E27FC236}">
                  <a16:creationId xmlns:a16="http://schemas.microsoft.com/office/drawing/2014/main" id="{EB89A6EA-89CC-47C5-B923-048A0F93A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443" y="3197501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97">
              <a:extLst>
                <a:ext uri="{FF2B5EF4-FFF2-40B4-BE49-F238E27FC236}">
                  <a16:creationId xmlns:a16="http://schemas.microsoft.com/office/drawing/2014/main" id="{70AB87C5-FC79-4517-89A3-88FB0D04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174" y="2106723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98">
              <a:extLst>
                <a:ext uri="{FF2B5EF4-FFF2-40B4-BE49-F238E27FC236}">
                  <a16:creationId xmlns:a16="http://schemas.microsoft.com/office/drawing/2014/main" id="{374FDB0C-76EC-43C7-B107-3307B2AEF5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17760" y="253648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99">
              <a:extLst>
                <a:ext uri="{FF2B5EF4-FFF2-40B4-BE49-F238E27FC236}">
                  <a16:creationId xmlns:a16="http://schemas.microsoft.com/office/drawing/2014/main" id="{4982B2F4-4898-4A23-BEC7-E2AD33BB0E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03085" y="22861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00">
              <a:extLst>
                <a:ext uri="{FF2B5EF4-FFF2-40B4-BE49-F238E27FC236}">
                  <a16:creationId xmlns:a16="http://schemas.microsoft.com/office/drawing/2014/main" id="{AB2B45CE-3C84-4FE3-8409-31C49E8285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4851" y="2893356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01">
              <a:extLst>
                <a:ext uri="{FF2B5EF4-FFF2-40B4-BE49-F238E27FC236}">
                  <a16:creationId xmlns:a16="http://schemas.microsoft.com/office/drawing/2014/main" id="{48A088C2-5E77-4673-A7D7-8E46E7D3D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387" y="1697390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02">
              <a:extLst>
                <a:ext uri="{FF2B5EF4-FFF2-40B4-BE49-F238E27FC236}">
                  <a16:creationId xmlns:a16="http://schemas.microsoft.com/office/drawing/2014/main" id="{9642E919-6BCB-41DA-AAAE-3F123486D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51044" y="1119054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03">
              <a:extLst>
                <a:ext uri="{FF2B5EF4-FFF2-40B4-BE49-F238E27FC236}">
                  <a16:creationId xmlns:a16="http://schemas.microsoft.com/office/drawing/2014/main" id="{5AA62CEA-121A-4FF6-8B2E-196D225C4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8641" y="845367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04">
              <a:extLst>
                <a:ext uri="{FF2B5EF4-FFF2-40B4-BE49-F238E27FC236}">
                  <a16:creationId xmlns:a16="http://schemas.microsoft.com/office/drawing/2014/main" id="{E496206E-9EDD-47A7-BAD9-4460167BC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66993" y="441156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13">
              <a:extLst>
                <a:ext uri="{FF2B5EF4-FFF2-40B4-BE49-F238E27FC236}">
                  <a16:creationId xmlns:a16="http://schemas.microsoft.com/office/drawing/2014/main" id="{9FD93BF0-96C1-4231-8230-3C1A33BBA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2993" y="2020378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14">
              <a:extLst>
                <a:ext uri="{FF2B5EF4-FFF2-40B4-BE49-F238E27FC236}">
                  <a16:creationId xmlns:a16="http://schemas.microsoft.com/office/drawing/2014/main" id="{D7F3D675-753D-4312-87A9-040E98F8F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3133" y="325732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15">
              <a:extLst>
                <a:ext uri="{FF2B5EF4-FFF2-40B4-BE49-F238E27FC236}">
                  <a16:creationId xmlns:a16="http://schemas.microsoft.com/office/drawing/2014/main" id="{7D09B9D8-373A-417E-A5B0-8AEF1F237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8846" y="259447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17">
              <a:extLst>
                <a:ext uri="{FF2B5EF4-FFF2-40B4-BE49-F238E27FC236}">
                  <a16:creationId xmlns:a16="http://schemas.microsoft.com/office/drawing/2014/main" id="{CBBBD0AC-7990-427B-BE17-2C8D66D55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0644" y="89879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18">
              <a:extLst>
                <a:ext uri="{FF2B5EF4-FFF2-40B4-BE49-F238E27FC236}">
                  <a16:creationId xmlns:a16="http://schemas.microsoft.com/office/drawing/2014/main" id="{93003F2B-C96E-47B5-B7E2-E5B05ED4D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7164" y="230530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19">
              <a:extLst>
                <a:ext uri="{FF2B5EF4-FFF2-40B4-BE49-F238E27FC236}">
                  <a16:creationId xmlns:a16="http://schemas.microsoft.com/office/drawing/2014/main" id="{C4F54194-E568-4482-9066-F67B8FF74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4035" y="44423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8">
              <a:extLst>
                <a:ext uri="{FF2B5EF4-FFF2-40B4-BE49-F238E27FC236}">
                  <a16:creationId xmlns:a16="http://schemas.microsoft.com/office/drawing/2014/main" id="{8F0F7188-5F84-4C7B-B78A-BF32127EA0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620" y="651663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8">
              <a:extLst>
                <a:ext uri="{FF2B5EF4-FFF2-40B4-BE49-F238E27FC236}">
                  <a16:creationId xmlns:a16="http://schemas.microsoft.com/office/drawing/2014/main" id="{4F8239CD-C1A6-4DD8-8B1D-FE18CE85E9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9481" y="669622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C61939AF-B61F-4160-8D8D-CDFDA204AF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882" y="3961"/>
            <a:ext cx="4886083" cy="684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88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roup 275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277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8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9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0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1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2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3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4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5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6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7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8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9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0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1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2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3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4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5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6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7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8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9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0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1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2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3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4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5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6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7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4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5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6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7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8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9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0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1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2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3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4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5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6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7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8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9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0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1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2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3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335" name="Rectangle 334">
            <a:extLst>
              <a:ext uri="{FF2B5EF4-FFF2-40B4-BE49-F238E27FC236}">
                <a16:creationId xmlns:a16="http://schemas.microsoft.com/office/drawing/2014/main" id="{945D478C-A9A5-4832-89D8-703607711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768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Rectangle 336">
            <a:extLst>
              <a:ext uri="{FF2B5EF4-FFF2-40B4-BE49-F238E27FC236}">
                <a16:creationId xmlns:a16="http://schemas.microsoft.com/office/drawing/2014/main" id="{0FB7F7C0-216C-466B-8AF5-7744BB340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74" y="4764840"/>
            <a:ext cx="12205536" cy="2093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03171" y="1422911"/>
            <a:ext cx="8895351" cy="171046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dirty="0"/>
              <a:t>Sára Topinková </a:t>
            </a:r>
            <a:br>
              <a:rPr lang="en-US" sz="3700" dirty="0"/>
            </a:br>
            <a:r>
              <a:rPr lang="en-US" sz="3700" err="1">
                <a:latin typeface="Avenir Next LT Pro"/>
              </a:rPr>
              <a:t>Velký</a:t>
            </a:r>
            <a:r>
              <a:rPr lang="en-US" sz="3700">
                <a:latin typeface="Avenir Next LT Pro"/>
              </a:rPr>
              <a:t> Babiš tě </a:t>
            </a:r>
            <a:r>
              <a:rPr lang="en-US" sz="3700" err="1">
                <a:latin typeface="Avenir Next LT Pro"/>
              </a:rPr>
              <a:t>sleduje</a:t>
            </a:r>
            <a:endParaRPr lang="en-US" sz="3700">
              <a:latin typeface="Avenir Next LT Pro"/>
            </a:endParaRPr>
          </a:p>
        </p:txBody>
      </p: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67A83510-2790-4866-911D-2E1588DF5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59" y="4517731"/>
            <a:ext cx="12157773" cy="494218"/>
            <a:chOff x="18956" y="5952517"/>
            <a:chExt cx="12157773" cy="494218"/>
          </a:xfrm>
          <a:solidFill>
            <a:schemeClr val="bg2">
              <a:lumMod val="90000"/>
            </a:schemeClr>
          </a:solidFill>
        </p:grpSpPr>
        <p:sp>
          <p:nvSpPr>
            <p:cNvPr id="340" name="Freeform 10">
              <a:extLst>
                <a:ext uri="{FF2B5EF4-FFF2-40B4-BE49-F238E27FC236}">
                  <a16:creationId xmlns:a16="http://schemas.microsoft.com/office/drawing/2014/main" id="{DAB74ACE-7603-4829-88FE-C3C2B05EB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37219" y="635615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" name="Freeform 15">
              <a:extLst>
                <a:ext uri="{FF2B5EF4-FFF2-40B4-BE49-F238E27FC236}">
                  <a16:creationId xmlns:a16="http://schemas.microsoft.com/office/drawing/2014/main" id="{DE3E37A0-8723-42F4-9435-F06BD0191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39192" y="6359421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" name="Freeform 18">
              <a:extLst>
                <a:ext uri="{FF2B5EF4-FFF2-40B4-BE49-F238E27FC236}">
                  <a16:creationId xmlns:a16="http://schemas.microsoft.com/office/drawing/2014/main" id="{0C5FE567-8965-4799-B1E6-8A6E1A848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384660" y="6368396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3" name="Freeform 22">
              <a:extLst>
                <a:ext uri="{FF2B5EF4-FFF2-40B4-BE49-F238E27FC236}">
                  <a16:creationId xmlns:a16="http://schemas.microsoft.com/office/drawing/2014/main" id="{BA3FF2FD-6394-4F97-B186-BD4A98C619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653573" y="630801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4" name="Freeform 8">
              <a:extLst>
                <a:ext uri="{FF2B5EF4-FFF2-40B4-BE49-F238E27FC236}">
                  <a16:creationId xmlns:a16="http://schemas.microsoft.com/office/drawing/2014/main" id="{1A361C9F-AD97-4338-B557-8766AFD033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956" y="595659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5" name="Freeform 19">
              <a:extLst>
                <a:ext uri="{FF2B5EF4-FFF2-40B4-BE49-F238E27FC236}">
                  <a16:creationId xmlns:a16="http://schemas.microsoft.com/office/drawing/2014/main" id="{F4FAA936-A80F-43B5-8A7D-17CC7CF77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709370" y="629157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6" name="Freeform 20">
              <a:extLst>
                <a:ext uri="{FF2B5EF4-FFF2-40B4-BE49-F238E27FC236}">
                  <a16:creationId xmlns:a16="http://schemas.microsoft.com/office/drawing/2014/main" id="{21246F32-1BA7-40E4-9AF9-CA517D44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52381" y="6295774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7" name="Freeform 23">
              <a:extLst>
                <a:ext uri="{FF2B5EF4-FFF2-40B4-BE49-F238E27FC236}">
                  <a16:creationId xmlns:a16="http://schemas.microsoft.com/office/drawing/2014/main" id="{C18EE8CE-BCF9-4C64-B335-C7830B03F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883090" y="6322699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8" name="Freeform 26">
              <a:extLst>
                <a:ext uri="{FF2B5EF4-FFF2-40B4-BE49-F238E27FC236}">
                  <a16:creationId xmlns:a16="http://schemas.microsoft.com/office/drawing/2014/main" id="{64AC2B2B-568F-4175-8D84-AD8F6B563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04559" y="6308010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9" name="Freeform 27">
              <a:extLst>
                <a:ext uri="{FF2B5EF4-FFF2-40B4-BE49-F238E27FC236}">
                  <a16:creationId xmlns:a16="http://schemas.microsoft.com/office/drawing/2014/main" id="{D9C6CF5C-8CF6-4274-86E0-CAF4A31F4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937280" y="6282192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0" name="Freeform 28">
              <a:extLst>
                <a:ext uri="{FF2B5EF4-FFF2-40B4-BE49-F238E27FC236}">
                  <a16:creationId xmlns:a16="http://schemas.microsoft.com/office/drawing/2014/main" id="{3BFC56A2-55B3-432A-BD3B-4B2423A6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194538" y="62900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1" name="Freeform 30">
              <a:extLst>
                <a:ext uri="{FF2B5EF4-FFF2-40B4-BE49-F238E27FC236}">
                  <a16:creationId xmlns:a16="http://schemas.microsoft.com/office/drawing/2014/main" id="{BB036CEA-B307-404A-89D6-9414F417D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42191" y="6338204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2" name="Freeform 43">
              <a:extLst>
                <a:ext uri="{FF2B5EF4-FFF2-40B4-BE49-F238E27FC236}">
                  <a16:creationId xmlns:a16="http://schemas.microsoft.com/office/drawing/2014/main" id="{CB37E5F5-B903-4611-A739-0B7FBE851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902106" y="6043523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3" name="Freeform 51">
              <a:extLst>
                <a:ext uri="{FF2B5EF4-FFF2-40B4-BE49-F238E27FC236}">
                  <a16:creationId xmlns:a16="http://schemas.microsoft.com/office/drawing/2014/main" id="{B1012F2B-A8F1-4FD5-8E6F-1CC97D0AA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10297" y="6035458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4" name="Freeform 52">
              <a:extLst>
                <a:ext uri="{FF2B5EF4-FFF2-40B4-BE49-F238E27FC236}">
                  <a16:creationId xmlns:a16="http://schemas.microsoft.com/office/drawing/2014/main" id="{C04C6E0B-838E-4B10-91CA-29C498382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277444" y="6038724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5" name="Freeform 53">
              <a:extLst>
                <a:ext uri="{FF2B5EF4-FFF2-40B4-BE49-F238E27FC236}">
                  <a16:creationId xmlns:a16="http://schemas.microsoft.com/office/drawing/2014/main" id="{15D6CFEB-4FC5-45C3-8BDF-95EAD1EDF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71034" y="603546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6" name="Freeform 54">
              <a:extLst>
                <a:ext uri="{FF2B5EF4-FFF2-40B4-BE49-F238E27FC236}">
                  <a16:creationId xmlns:a16="http://schemas.microsoft.com/office/drawing/2014/main" id="{EA8E01BA-7055-4707-906A-F08E2E253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094009" y="6011795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7" name="Freeform 55">
              <a:extLst>
                <a:ext uri="{FF2B5EF4-FFF2-40B4-BE49-F238E27FC236}">
                  <a16:creationId xmlns:a16="http://schemas.microsoft.com/office/drawing/2014/main" id="{CDA2DE76-0D5E-4F6F-95E7-508B725F8A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64556" y="604198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8" name="Freeform 56">
              <a:extLst>
                <a:ext uri="{FF2B5EF4-FFF2-40B4-BE49-F238E27FC236}">
                  <a16:creationId xmlns:a16="http://schemas.microsoft.com/office/drawing/2014/main" id="{669578C5-3D06-4B77-A897-A014B441B5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92340" y="5985586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9" name="Freeform 57">
              <a:extLst>
                <a:ext uri="{FF2B5EF4-FFF2-40B4-BE49-F238E27FC236}">
                  <a16:creationId xmlns:a16="http://schemas.microsoft.com/office/drawing/2014/main" id="{85AA3005-AAD0-4587-B352-ECD937D61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037697" y="6020771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0" name="Freeform 59">
              <a:extLst>
                <a:ext uri="{FF2B5EF4-FFF2-40B4-BE49-F238E27FC236}">
                  <a16:creationId xmlns:a16="http://schemas.microsoft.com/office/drawing/2014/main" id="{B4E9730F-E8B1-4F7C-BA99-3B3016F10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473186" y="605207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1" name="Freeform 60">
              <a:extLst>
                <a:ext uri="{FF2B5EF4-FFF2-40B4-BE49-F238E27FC236}">
                  <a16:creationId xmlns:a16="http://schemas.microsoft.com/office/drawing/2014/main" id="{A8922D05-C325-4918-84E6-1C62AD7BE0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825017" y="600281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2" name="Freeform 61">
              <a:extLst>
                <a:ext uri="{FF2B5EF4-FFF2-40B4-BE49-F238E27FC236}">
                  <a16:creationId xmlns:a16="http://schemas.microsoft.com/office/drawing/2014/main" id="{38DD42E8-8604-45E3-99FE-72D479AF2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72460" y="595712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3" name="Freeform 5">
              <a:extLst>
                <a:ext uri="{FF2B5EF4-FFF2-40B4-BE49-F238E27FC236}">
                  <a16:creationId xmlns:a16="http://schemas.microsoft.com/office/drawing/2014/main" id="{2E946C70-11C9-4C85-BE3B-1149117F3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08414" y="6286792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4" name="Freeform 6">
              <a:extLst>
                <a:ext uri="{FF2B5EF4-FFF2-40B4-BE49-F238E27FC236}">
                  <a16:creationId xmlns:a16="http://schemas.microsoft.com/office/drawing/2014/main" id="{48F637C4-CFB7-4421-9DAB-6730244B2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634353" y="62661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5" name="Freeform 7">
              <a:extLst>
                <a:ext uri="{FF2B5EF4-FFF2-40B4-BE49-F238E27FC236}">
                  <a16:creationId xmlns:a16="http://schemas.microsoft.com/office/drawing/2014/main" id="{6E137FD9-DCB4-4E5A-960B-350C3627E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77783" y="6246129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6" name="Freeform 8">
              <a:extLst>
                <a:ext uri="{FF2B5EF4-FFF2-40B4-BE49-F238E27FC236}">
                  <a16:creationId xmlns:a16="http://schemas.microsoft.com/office/drawing/2014/main" id="{9DCD8437-9BFD-44B4-AAC8-75388190F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82245" y="624294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7" name="Freeform 9">
              <a:extLst>
                <a:ext uri="{FF2B5EF4-FFF2-40B4-BE49-F238E27FC236}">
                  <a16:creationId xmlns:a16="http://schemas.microsoft.com/office/drawing/2014/main" id="{C9EEBF9B-D5F1-4EE3-A46A-A5A5E396A4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268040" y="628219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8" name="Freeform 11">
              <a:extLst>
                <a:ext uri="{FF2B5EF4-FFF2-40B4-BE49-F238E27FC236}">
                  <a16:creationId xmlns:a16="http://schemas.microsoft.com/office/drawing/2014/main" id="{3A77B17D-E4D2-444B-8D75-F0171A3E85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510851" y="6246285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9" name="Freeform 12">
              <a:extLst>
                <a:ext uri="{FF2B5EF4-FFF2-40B4-BE49-F238E27FC236}">
                  <a16:creationId xmlns:a16="http://schemas.microsoft.com/office/drawing/2014/main" id="{5FDB9442-6054-49E2-948E-D30AD9E09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28371" y="6264238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0" name="Freeform 13">
              <a:extLst>
                <a:ext uri="{FF2B5EF4-FFF2-40B4-BE49-F238E27FC236}">
                  <a16:creationId xmlns:a16="http://schemas.microsoft.com/office/drawing/2014/main" id="{3E1DF8B7-7CB2-4181-8525-4EE2D5D9E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56011" y="630164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1" name="Freeform 14">
              <a:extLst>
                <a:ext uri="{FF2B5EF4-FFF2-40B4-BE49-F238E27FC236}">
                  <a16:creationId xmlns:a16="http://schemas.microsoft.com/office/drawing/2014/main" id="{4B3B2382-7947-4BAF-BF2F-830393F8E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333279" y="626710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2" name="Freeform 16">
              <a:extLst>
                <a:ext uri="{FF2B5EF4-FFF2-40B4-BE49-F238E27FC236}">
                  <a16:creationId xmlns:a16="http://schemas.microsoft.com/office/drawing/2014/main" id="{AC95E7F5-BA75-4053-AC8F-81ACC4262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773156" y="62397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3" name="Freeform 17">
              <a:extLst>
                <a:ext uri="{FF2B5EF4-FFF2-40B4-BE49-F238E27FC236}">
                  <a16:creationId xmlns:a16="http://schemas.microsoft.com/office/drawing/2014/main" id="{8D431126-FDB6-42AF-BC9E-58E4C417BA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98709" y="6264239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4" name="Freeform 21">
              <a:extLst>
                <a:ext uri="{FF2B5EF4-FFF2-40B4-BE49-F238E27FC236}">
                  <a16:creationId xmlns:a16="http://schemas.microsoft.com/office/drawing/2014/main" id="{4AA2BE9B-BD88-4958-B98E-7363A0FD5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47787" y="62185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5" name="Freeform 25">
              <a:extLst>
                <a:ext uri="{FF2B5EF4-FFF2-40B4-BE49-F238E27FC236}">
                  <a16:creationId xmlns:a16="http://schemas.microsoft.com/office/drawing/2014/main" id="{BA18EADE-8501-4251-ADCD-EB02B73DF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90115" y="6200589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6" name="Freeform 29">
              <a:extLst>
                <a:ext uri="{FF2B5EF4-FFF2-40B4-BE49-F238E27FC236}">
                  <a16:creationId xmlns:a16="http://schemas.microsoft.com/office/drawing/2014/main" id="{D1886B2F-FFB5-4032-A012-EAE8464DDA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11181" y="6179372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7" name="Freeform 31">
              <a:extLst>
                <a:ext uri="{FF2B5EF4-FFF2-40B4-BE49-F238E27FC236}">
                  <a16:creationId xmlns:a16="http://schemas.microsoft.com/office/drawing/2014/main" id="{65048464-3972-4F85-858C-BD0D6CC8A6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3201" y="6241343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8" name="Freeform 32">
              <a:extLst>
                <a:ext uri="{FF2B5EF4-FFF2-40B4-BE49-F238E27FC236}">
                  <a16:creationId xmlns:a16="http://schemas.microsoft.com/office/drawing/2014/main" id="{9B136B45-B116-4EA4-802D-0D9EC238C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06775" y="597944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9" name="Freeform 33">
              <a:extLst>
                <a:ext uri="{FF2B5EF4-FFF2-40B4-BE49-F238E27FC236}">
                  <a16:creationId xmlns:a16="http://schemas.microsoft.com/office/drawing/2014/main" id="{F7DA7C34-DDA0-41AB-A47F-E981F63E2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27423" y="602840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0" name="Freeform 34">
              <a:extLst>
                <a:ext uri="{FF2B5EF4-FFF2-40B4-BE49-F238E27FC236}">
                  <a16:creationId xmlns:a16="http://schemas.microsoft.com/office/drawing/2014/main" id="{BB16C09B-E126-49FC-B0C4-2CB43FA038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34031" y="6019431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1" name="Freeform 35">
              <a:extLst>
                <a:ext uri="{FF2B5EF4-FFF2-40B4-BE49-F238E27FC236}">
                  <a16:creationId xmlns:a16="http://schemas.microsoft.com/office/drawing/2014/main" id="{A12A7CBF-E4C8-4085-88C3-03102FE46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24491" y="601290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2" name="Freeform 36">
              <a:extLst>
                <a:ext uri="{FF2B5EF4-FFF2-40B4-BE49-F238E27FC236}">
                  <a16:creationId xmlns:a16="http://schemas.microsoft.com/office/drawing/2014/main" id="{55CA9A4D-ABE6-426B-B7F0-F5B933349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57884" y="598271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3" name="Freeform 37">
              <a:extLst>
                <a:ext uri="{FF2B5EF4-FFF2-40B4-BE49-F238E27FC236}">
                  <a16:creationId xmlns:a16="http://schemas.microsoft.com/office/drawing/2014/main" id="{8A4F3A5B-B199-4716-ADF4-5E33A7C0D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49584" y="5970470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4" name="Freeform 38">
              <a:extLst>
                <a:ext uri="{FF2B5EF4-FFF2-40B4-BE49-F238E27FC236}">
                  <a16:creationId xmlns:a16="http://schemas.microsoft.com/office/drawing/2014/main" id="{5846F32E-5DDD-4AF4-BE1C-5F1A3FF10D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29398" y="601045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5" name="Freeform 39">
              <a:extLst>
                <a:ext uri="{FF2B5EF4-FFF2-40B4-BE49-F238E27FC236}">
                  <a16:creationId xmlns:a16="http://schemas.microsoft.com/office/drawing/2014/main" id="{AFE38B2F-69BC-4661-84A3-EA04CDC3FE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580384" y="5998215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6" name="Freeform 40">
              <a:extLst>
                <a:ext uri="{FF2B5EF4-FFF2-40B4-BE49-F238E27FC236}">
                  <a16:creationId xmlns:a16="http://schemas.microsoft.com/office/drawing/2014/main" id="{5CA6F12C-4208-48A6-B7B0-DD18CB399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21911" y="599495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7" name="Freeform 41">
              <a:extLst>
                <a:ext uri="{FF2B5EF4-FFF2-40B4-BE49-F238E27FC236}">
                  <a16:creationId xmlns:a16="http://schemas.microsoft.com/office/drawing/2014/main" id="{0F08EA53-C6C6-49F1-B8DA-E20FFD6078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8116" y="599495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8" name="Freeform 42">
              <a:extLst>
                <a:ext uri="{FF2B5EF4-FFF2-40B4-BE49-F238E27FC236}">
                  <a16:creationId xmlns:a16="http://schemas.microsoft.com/office/drawing/2014/main" id="{6B6EA655-7497-4604-92DF-43CE7322E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0716" y="5973734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9" name="Freeform 44">
              <a:extLst>
                <a:ext uri="{FF2B5EF4-FFF2-40B4-BE49-F238E27FC236}">
                  <a16:creationId xmlns:a16="http://schemas.microsoft.com/office/drawing/2014/main" id="{082FFE9A-67C2-471A-AF37-ED9C238DB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639354" y="597699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0" name="Freeform 45">
              <a:extLst>
                <a:ext uri="{FF2B5EF4-FFF2-40B4-BE49-F238E27FC236}">
                  <a16:creationId xmlns:a16="http://schemas.microsoft.com/office/drawing/2014/main" id="{B0FD6176-7431-446D-91DB-56644A93C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906" y="5952517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1" name="Freeform 46">
              <a:extLst>
                <a:ext uri="{FF2B5EF4-FFF2-40B4-BE49-F238E27FC236}">
                  <a16:creationId xmlns:a16="http://schemas.microsoft.com/office/drawing/2014/main" id="{A46603FA-6405-410B-AD8A-3D75BE7A85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895937" y="6000664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2" name="Freeform 47">
              <a:extLst>
                <a:ext uri="{FF2B5EF4-FFF2-40B4-BE49-F238E27FC236}">
                  <a16:creationId xmlns:a16="http://schemas.microsoft.com/office/drawing/2014/main" id="{6BE439BF-AE87-4F53-9DC9-72414AD1F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865326" y="5973733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3" name="Freeform 48">
              <a:extLst>
                <a:ext uri="{FF2B5EF4-FFF2-40B4-BE49-F238E27FC236}">
                  <a16:creationId xmlns:a16="http://schemas.microsoft.com/office/drawing/2014/main" id="{55C88911-7FE8-4196-8D02-DAB1B62D9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115444" y="599274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4" name="Freeform 49">
              <a:extLst>
                <a:ext uri="{FF2B5EF4-FFF2-40B4-BE49-F238E27FC236}">
                  <a16:creationId xmlns:a16="http://schemas.microsoft.com/office/drawing/2014/main" id="{BAD26C77-660F-4C9C-9A98-234048198B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5687" y="5955781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5" name="Freeform 8">
              <a:extLst>
                <a:ext uri="{FF2B5EF4-FFF2-40B4-BE49-F238E27FC236}">
                  <a16:creationId xmlns:a16="http://schemas.microsoft.com/office/drawing/2014/main" id="{507A2021-3F23-43FC-AB0D-130B5759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83670" y="601943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6" name="Freeform 106">
              <a:extLst>
                <a:ext uri="{FF2B5EF4-FFF2-40B4-BE49-F238E27FC236}">
                  <a16:creationId xmlns:a16="http://schemas.microsoft.com/office/drawing/2014/main" id="{CB855C11-52EB-43D9-8831-1A26FCE12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451" y="620454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7" name="Freeform 19">
              <a:extLst>
                <a:ext uri="{FF2B5EF4-FFF2-40B4-BE49-F238E27FC236}">
                  <a16:creationId xmlns:a16="http://schemas.microsoft.com/office/drawing/2014/main" id="{1A6AD416-1A17-49A9-8301-8C0A5A78CA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397390" y="6351960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8" name="Freeform 20">
              <a:extLst>
                <a:ext uri="{FF2B5EF4-FFF2-40B4-BE49-F238E27FC236}">
                  <a16:creationId xmlns:a16="http://schemas.microsoft.com/office/drawing/2014/main" id="{F03687D9-14CC-461B-B4B5-907E10B6A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40401" y="635615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9" name="Freeform 26">
              <a:extLst>
                <a:ext uri="{FF2B5EF4-FFF2-40B4-BE49-F238E27FC236}">
                  <a16:creationId xmlns:a16="http://schemas.microsoft.com/office/drawing/2014/main" id="{FCC639BE-A7F9-46A2-955A-3ACA45455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49121" y="6351959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0" name="Freeform 27">
              <a:extLst>
                <a:ext uri="{FF2B5EF4-FFF2-40B4-BE49-F238E27FC236}">
                  <a16:creationId xmlns:a16="http://schemas.microsoft.com/office/drawing/2014/main" id="{B3FED40E-A961-4D78-947A-5AC1BD510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625300" y="6342577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1" name="Freeform 28">
              <a:extLst>
                <a:ext uri="{FF2B5EF4-FFF2-40B4-BE49-F238E27FC236}">
                  <a16:creationId xmlns:a16="http://schemas.microsoft.com/office/drawing/2014/main" id="{1445BCDF-9E07-46AD-A6B5-5BEFA223C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851300" y="63519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2" name="Freeform 55">
              <a:extLst>
                <a:ext uri="{FF2B5EF4-FFF2-40B4-BE49-F238E27FC236}">
                  <a16:creationId xmlns:a16="http://schemas.microsoft.com/office/drawing/2014/main" id="{23324DC7-93D9-451A-9ABF-1B4D92BF2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988188" y="608391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3" name="Freeform 56">
              <a:extLst>
                <a:ext uri="{FF2B5EF4-FFF2-40B4-BE49-F238E27FC236}">
                  <a16:creationId xmlns:a16="http://schemas.microsoft.com/office/drawing/2014/main" id="{003474BA-A947-4598-96BB-BAACE2411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080360" y="604597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4" name="Freeform 57">
              <a:extLst>
                <a:ext uri="{FF2B5EF4-FFF2-40B4-BE49-F238E27FC236}">
                  <a16:creationId xmlns:a16="http://schemas.microsoft.com/office/drawing/2014/main" id="{04426A72-0FD0-478F-AAC5-B49E14253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725717" y="608115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5" name="Freeform 60">
              <a:extLst>
                <a:ext uri="{FF2B5EF4-FFF2-40B4-BE49-F238E27FC236}">
                  <a16:creationId xmlns:a16="http://schemas.microsoft.com/office/drawing/2014/main" id="{17260BB0-9DCA-4927-89A5-1314AD40E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513037" y="606320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6" name="Freeform 61">
              <a:extLst>
                <a:ext uri="{FF2B5EF4-FFF2-40B4-BE49-F238E27FC236}">
                  <a16:creationId xmlns:a16="http://schemas.microsoft.com/office/drawing/2014/main" id="{F459656F-63AC-4FC7-8D12-282B9B0C4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60480" y="6017506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7" name="Freeform 5">
              <a:extLst>
                <a:ext uri="{FF2B5EF4-FFF2-40B4-BE49-F238E27FC236}">
                  <a16:creationId xmlns:a16="http://schemas.microsoft.com/office/drawing/2014/main" id="{5C345A48-BE33-4B10-AF97-207DC7E2C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96434" y="6347177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8" name="Freeform 6">
              <a:extLst>
                <a:ext uri="{FF2B5EF4-FFF2-40B4-BE49-F238E27FC236}">
                  <a16:creationId xmlns:a16="http://schemas.microsoft.com/office/drawing/2014/main" id="{65503F74-3A89-46DD-AD4D-9BB164E25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310592" y="63458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9" name="Freeform 7">
              <a:extLst>
                <a:ext uri="{FF2B5EF4-FFF2-40B4-BE49-F238E27FC236}">
                  <a16:creationId xmlns:a16="http://schemas.microsoft.com/office/drawing/2014/main" id="{5D8D4A6C-9C30-46E6-953F-8FFE24534F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65803" y="6306514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0" name="Freeform 8">
              <a:extLst>
                <a:ext uri="{FF2B5EF4-FFF2-40B4-BE49-F238E27FC236}">
                  <a16:creationId xmlns:a16="http://schemas.microsoft.com/office/drawing/2014/main" id="{844B12AB-BDBA-412B-8127-0671AB6BF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0714" y="633931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1" name="Freeform 9">
              <a:extLst>
                <a:ext uri="{FF2B5EF4-FFF2-40B4-BE49-F238E27FC236}">
                  <a16:creationId xmlns:a16="http://schemas.microsoft.com/office/drawing/2014/main" id="{84AE8FA4-8AC5-4D0E-9FF8-B6F6D961F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956060" y="6342577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2" name="Freeform 11">
              <a:extLst>
                <a:ext uri="{FF2B5EF4-FFF2-40B4-BE49-F238E27FC236}">
                  <a16:creationId xmlns:a16="http://schemas.microsoft.com/office/drawing/2014/main" id="{462515DF-512D-49E0-B5FE-637D9E352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198871" y="6306670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3" name="Freeform 12">
              <a:extLst>
                <a:ext uri="{FF2B5EF4-FFF2-40B4-BE49-F238E27FC236}">
                  <a16:creationId xmlns:a16="http://schemas.microsoft.com/office/drawing/2014/main" id="{342CB8A0-096D-4A9F-B962-294DB670B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716391" y="6324623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4" name="Freeform 13">
              <a:extLst>
                <a:ext uri="{FF2B5EF4-FFF2-40B4-BE49-F238E27FC236}">
                  <a16:creationId xmlns:a16="http://schemas.microsoft.com/office/drawing/2014/main" id="{6870353D-6B96-4946-8BB5-015BF6E6E2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44031" y="636203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5" name="Freeform 14">
              <a:extLst>
                <a:ext uri="{FF2B5EF4-FFF2-40B4-BE49-F238E27FC236}">
                  <a16:creationId xmlns:a16="http://schemas.microsoft.com/office/drawing/2014/main" id="{20249E38-6114-4065-8836-941D6C55D5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70859" y="631809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6" name="Freeform 16">
              <a:extLst>
                <a:ext uri="{FF2B5EF4-FFF2-40B4-BE49-F238E27FC236}">
                  <a16:creationId xmlns:a16="http://schemas.microsoft.com/office/drawing/2014/main" id="{BDA5073D-3C1B-4779-8DEF-FD9CD5308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461176" y="6300142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7" name="Freeform 17">
              <a:extLst>
                <a:ext uri="{FF2B5EF4-FFF2-40B4-BE49-F238E27FC236}">
                  <a16:creationId xmlns:a16="http://schemas.microsoft.com/office/drawing/2014/main" id="{79505220-ED85-46B5-A218-0991FA5794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39205" y="634135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8" name="Freeform 21">
              <a:extLst>
                <a:ext uri="{FF2B5EF4-FFF2-40B4-BE49-F238E27FC236}">
                  <a16:creationId xmlns:a16="http://schemas.microsoft.com/office/drawing/2014/main" id="{A8513416-DF87-4A83-8026-AF40654BA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30057" y="6318096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9" name="Freeform 25">
              <a:extLst>
                <a:ext uri="{FF2B5EF4-FFF2-40B4-BE49-F238E27FC236}">
                  <a16:creationId xmlns:a16="http://schemas.microsoft.com/office/drawing/2014/main" id="{AF0489C4-7984-4A49-9D02-ACE2DD3EC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30591" y="630912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0" name="Freeform 29">
              <a:extLst>
                <a:ext uri="{FF2B5EF4-FFF2-40B4-BE49-F238E27FC236}">
                  <a16:creationId xmlns:a16="http://schemas.microsoft.com/office/drawing/2014/main" id="{3DB0DE7C-BF6D-4059-94C4-FD4D6E7BA9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497041" y="6299934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1" name="Freeform 31">
              <a:extLst>
                <a:ext uri="{FF2B5EF4-FFF2-40B4-BE49-F238E27FC236}">
                  <a16:creationId xmlns:a16="http://schemas.microsoft.com/office/drawing/2014/main" id="{5B58E23E-6D06-4F24-B6F8-98AE632C2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207517" y="6336989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2" name="Freeform 32">
              <a:extLst>
                <a:ext uri="{FF2B5EF4-FFF2-40B4-BE49-F238E27FC236}">
                  <a16:creationId xmlns:a16="http://schemas.microsoft.com/office/drawing/2014/main" id="{7D87D95A-4B48-4140-BB5C-9A33AACBF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94795" y="6039831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3" name="Freeform 33">
              <a:extLst>
                <a:ext uri="{FF2B5EF4-FFF2-40B4-BE49-F238E27FC236}">
                  <a16:creationId xmlns:a16="http://schemas.microsoft.com/office/drawing/2014/main" id="{6D78BEA4-B995-4BEC-A3B4-C580D646A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15443" y="60887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4" name="Freeform 34">
              <a:extLst>
                <a:ext uri="{FF2B5EF4-FFF2-40B4-BE49-F238E27FC236}">
                  <a16:creationId xmlns:a16="http://schemas.microsoft.com/office/drawing/2014/main" id="{C075F1AC-7155-4487-8B7A-0C74E2C65D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22051" y="607981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5" name="Freeform 35">
              <a:extLst>
                <a:ext uri="{FF2B5EF4-FFF2-40B4-BE49-F238E27FC236}">
                  <a16:creationId xmlns:a16="http://schemas.microsoft.com/office/drawing/2014/main" id="{2923812A-0930-464A-B863-8232CDF9B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06684" y="6076799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6" name="Freeform 36">
              <a:extLst>
                <a:ext uri="{FF2B5EF4-FFF2-40B4-BE49-F238E27FC236}">
                  <a16:creationId xmlns:a16="http://schemas.microsoft.com/office/drawing/2014/main" id="{5B22D5AF-1F95-4943-ADBD-50BF0DDC9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345904" y="60430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7" name="Freeform 37">
              <a:extLst>
                <a:ext uri="{FF2B5EF4-FFF2-40B4-BE49-F238E27FC236}">
                  <a16:creationId xmlns:a16="http://schemas.microsoft.com/office/drawing/2014/main" id="{09709304-5160-4325-BE4E-F970450FA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37604" y="6030855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8" name="Freeform 38">
              <a:extLst>
                <a:ext uri="{FF2B5EF4-FFF2-40B4-BE49-F238E27FC236}">
                  <a16:creationId xmlns:a16="http://schemas.microsoft.com/office/drawing/2014/main" id="{6086BD94-D139-4DEE-9FB6-849360DAB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517418" y="6070840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9" name="Freeform 39">
              <a:extLst>
                <a:ext uri="{FF2B5EF4-FFF2-40B4-BE49-F238E27FC236}">
                  <a16:creationId xmlns:a16="http://schemas.microsoft.com/office/drawing/2014/main" id="{84B8A4B1-C709-4864-851E-6A76DE4E5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68404" y="6058600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0" name="Freeform 40">
              <a:extLst>
                <a:ext uri="{FF2B5EF4-FFF2-40B4-BE49-F238E27FC236}">
                  <a16:creationId xmlns:a16="http://schemas.microsoft.com/office/drawing/2014/main" id="{51183B3E-65BA-45BB-9238-E5553DA7E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09931" y="605533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1" name="Freeform 41">
              <a:extLst>
                <a:ext uri="{FF2B5EF4-FFF2-40B4-BE49-F238E27FC236}">
                  <a16:creationId xmlns:a16="http://schemas.microsoft.com/office/drawing/2014/main" id="{B456CBC6-D8DB-4226-8743-8355D0C1E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126136" y="6055335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2" name="Freeform 42">
              <a:extLst>
                <a:ext uri="{FF2B5EF4-FFF2-40B4-BE49-F238E27FC236}">
                  <a16:creationId xmlns:a16="http://schemas.microsoft.com/office/drawing/2014/main" id="{2A43AE63-9201-415C-A88E-C52685BF9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98736" y="60341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3" name="Freeform 44">
              <a:extLst>
                <a:ext uri="{FF2B5EF4-FFF2-40B4-BE49-F238E27FC236}">
                  <a16:creationId xmlns:a16="http://schemas.microsoft.com/office/drawing/2014/main" id="{0BB8C75E-6B9A-4E95-85CF-ACD2D2AD2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327374" y="603738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4" name="Freeform 45">
              <a:extLst>
                <a:ext uri="{FF2B5EF4-FFF2-40B4-BE49-F238E27FC236}">
                  <a16:creationId xmlns:a16="http://schemas.microsoft.com/office/drawing/2014/main" id="{F593E6EC-FB46-40CB-825C-C1305B1FB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55926" y="6012902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5" name="Freeform 46">
              <a:extLst>
                <a:ext uri="{FF2B5EF4-FFF2-40B4-BE49-F238E27FC236}">
                  <a16:creationId xmlns:a16="http://schemas.microsoft.com/office/drawing/2014/main" id="{517F36F0-8630-4831-9057-6CA9B217B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83957" y="606104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6" name="Freeform 47">
              <a:extLst>
                <a:ext uri="{FF2B5EF4-FFF2-40B4-BE49-F238E27FC236}">
                  <a16:creationId xmlns:a16="http://schemas.microsoft.com/office/drawing/2014/main" id="{9614B5E6-3CE1-465E-8381-646179E1B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553346" y="6034118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7" name="Freeform 48">
              <a:extLst>
                <a:ext uri="{FF2B5EF4-FFF2-40B4-BE49-F238E27FC236}">
                  <a16:creationId xmlns:a16="http://schemas.microsoft.com/office/drawing/2014/main" id="{5A40C31A-16AE-42C0-AC3B-52DCA2F5A2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804575" y="6052072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8" name="Freeform 49">
              <a:extLst>
                <a:ext uri="{FF2B5EF4-FFF2-40B4-BE49-F238E27FC236}">
                  <a16:creationId xmlns:a16="http://schemas.microsoft.com/office/drawing/2014/main" id="{CE95CDB5-B8FA-431B-B9BE-7791AD92C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03707" y="6016166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5629380E-1DFE-45BA-B648-9195CA2C65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9704" y="361168"/>
            <a:ext cx="4148512" cy="603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65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E6608793-F922-4415-BC10-2DD5E4D8B5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522864" y="-1795107"/>
            <a:ext cx="7197399" cy="103365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07AED4-2877-4596-A9C2-4DB6ACD5D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5600" y="546306"/>
            <a:ext cx="8385048" cy="3081528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KONEC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D356F4-9A97-4C59-B916-B1BC8A335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1178" y="3817537"/>
            <a:ext cx="5993892" cy="11664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solidFill>
                  <a:schemeClr val="bg1"/>
                </a:solidFill>
              </a:rPr>
              <a:t>Děkujeme</a:t>
            </a:r>
            <a:r>
              <a:rPr lang="en-US">
                <a:solidFill>
                  <a:schemeClr val="bg1"/>
                </a:solidFill>
              </a:rPr>
              <a:t> za vaši pozornost</a:t>
            </a:r>
          </a:p>
        </p:txBody>
      </p:sp>
    </p:spTree>
    <p:extLst>
      <p:ext uri="{BB962C8B-B14F-4D97-AF65-F5344CB8AC3E}">
        <p14:creationId xmlns:p14="http://schemas.microsoft.com/office/powerpoint/2010/main" val="2806844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949" y="2389784"/>
            <a:ext cx="5072309" cy="1325563"/>
          </a:xfrm>
        </p:spPr>
        <p:txBody>
          <a:bodyPr>
            <a:normAutofit fontScale="90000"/>
          </a:bodyPr>
          <a:lstStyle/>
          <a:p>
            <a:pPr algn="r"/>
            <a:br>
              <a:rPr lang="en-US" dirty="0"/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Markéta Dohnalová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</a:t>
            </a:r>
            <a:br>
              <a:rPr lang="en-US" dirty="0">
                <a:latin typeface="Avenir Next LT Pro"/>
              </a:rPr>
            </a:b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Trpělivost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přináší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růže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</a:br>
            <a:br>
              <a:rPr lang="en-US" dirty="0">
                <a:latin typeface="Avenir Next LT Pro"/>
              </a:rPr>
            </a:br>
            <a:br>
              <a:rPr lang="en-US" dirty="0">
                <a:latin typeface="Avenir Next LT Pro"/>
              </a:rPr>
            </a:br>
            <a:r>
              <a:rPr lang="en-US" dirty="0">
                <a:latin typeface="Avenir Next LT Pro"/>
              </a:rPr>
              <a:t>Alžběta </a:t>
            </a:r>
            <a:r>
              <a:rPr lang="en-US" dirty="0" err="1">
                <a:latin typeface="Avenir Next LT Pro"/>
              </a:rPr>
              <a:t>Drápelová</a:t>
            </a:r>
            <a:r>
              <a:rPr lang="en-US" dirty="0">
                <a:latin typeface="Avenir Next LT Pro"/>
              </a:rPr>
              <a:t> </a:t>
            </a:r>
            <a:br>
              <a:rPr lang="en-US" dirty="0">
                <a:latin typeface="Avenir Next LT Pro"/>
              </a:rPr>
            </a:br>
            <a:r>
              <a:rPr lang="en-US" dirty="0">
                <a:latin typeface="Modern Love"/>
              </a:rPr>
              <a:t>Ro</a:t>
            </a:r>
            <a:r>
              <a:rPr lang="en-US" dirty="0"/>
              <a:t>k bez </a:t>
            </a:r>
            <a:r>
              <a:rPr lang="en-US" dirty="0" err="1"/>
              <a:t>školy</a:t>
            </a:r>
            <a:endParaRPr lang="en-US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BAC9A35-3FEB-420E-AF94-FD4D8EA778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653201" y="-645905"/>
            <a:ext cx="3053021" cy="43437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C996AF3-C587-4A48-8E23-33C59845D9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9564" y="3555953"/>
            <a:ext cx="4356965" cy="330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78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2E702296-C979-4148-99DB-E5913F81F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848C689-B85D-49B2-9D89-DC25B7E4E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7739" y="939"/>
            <a:ext cx="606528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137" y="5077931"/>
            <a:ext cx="4890485" cy="296598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3400" dirty="0">
                <a:solidFill>
                  <a:schemeClr val="accent1">
                    <a:lumMod val="75000"/>
                  </a:schemeClr>
                </a:solidFill>
              </a:rPr>
              <a:t>Tereza Smutná</a:t>
            </a:r>
            <a:r>
              <a:rPr lang="en-US" sz="34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</a:t>
            </a:r>
            <a:br>
              <a:rPr lang="en-US" sz="34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</a:br>
            <a:r>
              <a:rPr lang="en-US" sz="3400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Celebrita</a:t>
            </a:r>
            <a:r>
              <a:rPr lang="en-US" sz="34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</a:t>
            </a:r>
            <a:r>
              <a:rPr lang="en-US" sz="3400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dnešního</a:t>
            </a:r>
            <a:r>
              <a:rPr lang="en-US" sz="34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</a:t>
            </a:r>
            <a:r>
              <a:rPr lang="en-US" sz="3400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světa</a:t>
            </a:r>
            <a:r>
              <a:rPr lang="en-US" sz="34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 </a:t>
            </a:r>
            <a:br>
              <a:rPr lang="en-US" dirty="0">
                <a:latin typeface="Avenir Next LT Pro"/>
              </a:rPr>
            </a:br>
            <a:br>
              <a:rPr lang="en-US" dirty="0">
                <a:latin typeface="Avenir Next LT Pro"/>
              </a:rPr>
            </a:br>
            <a:br>
              <a:rPr lang="en-US" dirty="0">
                <a:latin typeface="Avenir Next LT Pro"/>
              </a:rPr>
            </a:br>
            <a:br>
              <a:rPr lang="en-US" sz="3400" dirty="0">
                <a:latin typeface="Avenir Next LT Pro"/>
              </a:rPr>
            </a:br>
            <a:br>
              <a:rPr lang="en-US" sz="3400" dirty="0">
                <a:latin typeface="Avenir Next LT Pro"/>
              </a:rPr>
            </a:br>
            <a:endParaRPr lang="en-US" sz="340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899DEA2-282F-4BB6-913C-01F6D02A32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0879" y="2444894"/>
            <a:ext cx="5059271" cy="346896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E167839-5C52-4CDF-89E7-A9FFED719C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46" y="832572"/>
            <a:ext cx="5150871" cy="3630960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A64490A0-820A-41E7-AA0A-98A30B165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83388" y="13394"/>
            <a:ext cx="1141326" cy="6816606"/>
            <a:chOff x="5889776" y="13394"/>
            <a:chExt cx="1141326" cy="6816606"/>
          </a:xfrm>
        </p:grpSpPr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C533B209-B41C-40A5-9D8C-1AD317C8A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8443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0">
              <a:extLst>
                <a:ext uri="{FF2B5EF4-FFF2-40B4-BE49-F238E27FC236}">
                  <a16:creationId xmlns:a16="http://schemas.microsoft.com/office/drawing/2014/main" id="{ABA3CDDE-AD0D-4780-AA45-DC84F1F2A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5468" y="152241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5">
              <a:extLst>
                <a:ext uri="{FF2B5EF4-FFF2-40B4-BE49-F238E27FC236}">
                  <a16:creationId xmlns:a16="http://schemas.microsoft.com/office/drawing/2014/main" id="{6E63AEC8-BBBC-40A1-A960-B2EA504AE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9398" y="66643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8">
              <a:extLst>
                <a:ext uri="{FF2B5EF4-FFF2-40B4-BE49-F238E27FC236}">
                  <a16:creationId xmlns:a16="http://schemas.microsoft.com/office/drawing/2014/main" id="{16D31444-F1C8-496D-B451-AC9F122D5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2812" y="40969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9">
              <a:extLst>
                <a:ext uri="{FF2B5EF4-FFF2-40B4-BE49-F238E27FC236}">
                  <a16:creationId xmlns:a16="http://schemas.microsoft.com/office/drawing/2014/main" id="{EBC31E76-F2B2-454F-BBFC-A115B27BE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2730" y="209657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0">
              <a:extLst>
                <a:ext uri="{FF2B5EF4-FFF2-40B4-BE49-F238E27FC236}">
                  <a16:creationId xmlns:a16="http://schemas.microsoft.com/office/drawing/2014/main" id="{CD1E39F5-517F-4FB4-B6E3-8661AE68A3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97493" y="229412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2">
              <a:extLst>
                <a:ext uri="{FF2B5EF4-FFF2-40B4-BE49-F238E27FC236}">
                  <a16:creationId xmlns:a16="http://schemas.microsoft.com/office/drawing/2014/main" id="{F6E74EE7-1C15-4D67-9E0E-60DEEBFC8D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6832" y="112397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3">
              <a:extLst>
                <a:ext uri="{FF2B5EF4-FFF2-40B4-BE49-F238E27FC236}">
                  <a16:creationId xmlns:a16="http://schemas.microsoft.com/office/drawing/2014/main" id="{DC724259-E16E-4FED-B2AE-296E7CD88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0519" y="91140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6">
              <a:extLst>
                <a:ext uri="{FF2B5EF4-FFF2-40B4-BE49-F238E27FC236}">
                  <a16:creationId xmlns:a16="http://schemas.microsoft.com/office/drawing/2014/main" id="{6195E442-527A-4CF5-93F3-BB083532F5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7743" y="139511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7">
              <a:extLst>
                <a:ext uri="{FF2B5EF4-FFF2-40B4-BE49-F238E27FC236}">
                  <a16:creationId xmlns:a16="http://schemas.microsoft.com/office/drawing/2014/main" id="{E839AB7F-0850-48D7-A3C6-9E60E7192F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8219" y="1832215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8">
              <a:extLst>
                <a:ext uri="{FF2B5EF4-FFF2-40B4-BE49-F238E27FC236}">
                  <a16:creationId xmlns:a16="http://schemas.microsoft.com/office/drawing/2014/main" id="{F5E5B1DD-F976-4241-842E-9D9F83DFF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5303" y="160962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30">
              <a:extLst>
                <a:ext uri="{FF2B5EF4-FFF2-40B4-BE49-F238E27FC236}">
                  <a16:creationId xmlns:a16="http://schemas.microsoft.com/office/drawing/2014/main" id="{7D023F05-82E9-4C08-802E-77DC9B3EA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0553" y="1152725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43">
              <a:extLst>
                <a:ext uri="{FF2B5EF4-FFF2-40B4-BE49-F238E27FC236}">
                  <a16:creationId xmlns:a16="http://schemas.microsoft.com/office/drawing/2014/main" id="{F675566A-658F-491A-802A-003D3D444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34545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51">
              <a:extLst>
                <a:ext uri="{FF2B5EF4-FFF2-40B4-BE49-F238E27FC236}">
                  <a16:creationId xmlns:a16="http://schemas.microsoft.com/office/drawing/2014/main" id="{CC18CA8E-1DBE-4573-855B-75D368825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7514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2">
              <a:extLst>
                <a:ext uri="{FF2B5EF4-FFF2-40B4-BE49-F238E27FC236}">
                  <a16:creationId xmlns:a16="http://schemas.microsoft.com/office/drawing/2014/main" id="{3157129A-1DD3-48F8-85A0-69905D468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4519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3">
              <a:extLst>
                <a:ext uri="{FF2B5EF4-FFF2-40B4-BE49-F238E27FC236}">
                  <a16:creationId xmlns:a16="http://schemas.microsoft.com/office/drawing/2014/main" id="{6B65698B-DC7D-446A-A247-6F7D88A064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600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4">
              <a:extLst>
                <a:ext uri="{FF2B5EF4-FFF2-40B4-BE49-F238E27FC236}">
                  <a16:creationId xmlns:a16="http://schemas.microsoft.com/office/drawing/2014/main" id="{FA0728B2-90D9-43A1-B418-14612E24B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447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5">
              <a:extLst>
                <a:ext uri="{FF2B5EF4-FFF2-40B4-BE49-F238E27FC236}">
                  <a16:creationId xmlns:a16="http://schemas.microsoft.com/office/drawing/2014/main" id="{4B0C26F0-E75A-4485-AD17-BABCAED4E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460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6">
              <a:extLst>
                <a:ext uri="{FF2B5EF4-FFF2-40B4-BE49-F238E27FC236}">
                  <a16:creationId xmlns:a16="http://schemas.microsoft.com/office/drawing/2014/main" id="{96532DE5-7591-4DED-B949-B70AE3D79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156" y="2293440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57">
              <a:extLst>
                <a:ext uri="{FF2B5EF4-FFF2-40B4-BE49-F238E27FC236}">
                  <a16:creationId xmlns:a16="http://schemas.microsoft.com/office/drawing/2014/main" id="{7DB883B4-01A0-42FA-A243-9E53FCAA11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609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59">
              <a:extLst>
                <a:ext uri="{FF2B5EF4-FFF2-40B4-BE49-F238E27FC236}">
                  <a16:creationId xmlns:a16="http://schemas.microsoft.com/office/drawing/2014/main" id="{9698EFF7-8188-42E8-BB20-BD2D40575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1059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60">
              <a:extLst>
                <a:ext uri="{FF2B5EF4-FFF2-40B4-BE49-F238E27FC236}">
                  <a16:creationId xmlns:a16="http://schemas.microsoft.com/office/drawing/2014/main" id="{081B0E4A-5FB0-43E8-95C3-4EC0ADF2FF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6290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61">
              <a:extLst>
                <a:ext uri="{FF2B5EF4-FFF2-40B4-BE49-F238E27FC236}">
                  <a16:creationId xmlns:a16="http://schemas.microsoft.com/office/drawing/2014/main" id="{A339BD7D-EC40-4443-8CFA-8D3DF4C25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2587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8">
              <a:extLst>
                <a:ext uri="{FF2B5EF4-FFF2-40B4-BE49-F238E27FC236}">
                  <a16:creationId xmlns:a16="http://schemas.microsoft.com/office/drawing/2014/main" id="{8AD1C269-5284-4F4D-9EBB-C2217DE5A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1825" y="72104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79">
              <a:extLst>
                <a:ext uri="{FF2B5EF4-FFF2-40B4-BE49-F238E27FC236}">
                  <a16:creationId xmlns:a16="http://schemas.microsoft.com/office/drawing/2014/main" id="{599C3A6C-CB3F-4D43-B5D6-258ACB23BD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4197" y="95208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80">
              <a:extLst>
                <a:ext uri="{FF2B5EF4-FFF2-40B4-BE49-F238E27FC236}">
                  <a16:creationId xmlns:a16="http://schemas.microsoft.com/office/drawing/2014/main" id="{5736C046-B176-4610-9950-4C053EC55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856" y="1189882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1">
              <a:extLst>
                <a:ext uri="{FF2B5EF4-FFF2-40B4-BE49-F238E27FC236}">
                  <a16:creationId xmlns:a16="http://schemas.microsoft.com/office/drawing/2014/main" id="{384C74DE-FCCF-41C6-B422-E31F079A9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1906" y="2202936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2">
              <a:extLst>
                <a:ext uri="{FF2B5EF4-FFF2-40B4-BE49-F238E27FC236}">
                  <a16:creationId xmlns:a16="http://schemas.microsoft.com/office/drawing/2014/main" id="{139EC455-9465-4F89-8D6F-5FDEC518E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742" y="198048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3">
              <a:extLst>
                <a:ext uri="{FF2B5EF4-FFF2-40B4-BE49-F238E27FC236}">
                  <a16:creationId xmlns:a16="http://schemas.microsoft.com/office/drawing/2014/main" id="{B9B9BADD-2E4B-4791-8128-08FE935CF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2299" y="166569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4">
              <a:extLst>
                <a:ext uri="{FF2B5EF4-FFF2-40B4-BE49-F238E27FC236}">
                  <a16:creationId xmlns:a16="http://schemas.microsoft.com/office/drawing/2014/main" id="{387DE8E3-9546-4A48-B98C-96912191E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3315" y="516456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6">
              <a:extLst>
                <a:ext uri="{FF2B5EF4-FFF2-40B4-BE49-F238E27FC236}">
                  <a16:creationId xmlns:a16="http://schemas.microsoft.com/office/drawing/2014/main" id="{295D9BC8-27BC-415A-B7DE-88AB14543D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3284" y="17044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89">
              <a:extLst>
                <a:ext uri="{FF2B5EF4-FFF2-40B4-BE49-F238E27FC236}">
                  <a16:creationId xmlns:a16="http://schemas.microsoft.com/office/drawing/2014/main" id="{C0897910-E9F8-416F-A874-F24204DB3E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087" y="145334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90">
              <a:extLst>
                <a:ext uri="{FF2B5EF4-FFF2-40B4-BE49-F238E27FC236}">
                  <a16:creationId xmlns:a16="http://schemas.microsoft.com/office/drawing/2014/main" id="{3D8C165A-C5DB-46F7-8D66-4CF5B57D6C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5939" y="207625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5">
              <a:extLst>
                <a:ext uri="{FF2B5EF4-FFF2-40B4-BE49-F238E27FC236}">
                  <a16:creationId xmlns:a16="http://schemas.microsoft.com/office/drawing/2014/main" id="{15F07EC9-2DA0-408B-BF68-363635BEA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9346" y="1981944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6">
              <a:extLst>
                <a:ext uri="{FF2B5EF4-FFF2-40B4-BE49-F238E27FC236}">
                  <a16:creationId xmlns:a16="http://schemas.microsoft.com/office/drawing/2014/main" id="{581FDCD0-A0CD-47F5-9D68-760361DCB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8983" y="58906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7">
              <a:extLst>
                <a:ext uri="{FF2B5EF4-FFF2-40B4-BE49-F238E27FC236}">
                  <a16:creationId xmlns:a16="http://schemas.microsoft.com/office/drawing/2014/main" id="{B968F0B3-E661-4761-BB28-CB8F60D80A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4748" y="2269014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8">
              <a:extLst>
                <a:ext uri="{FF2B5EF4-FFF2-40B4-BE49-F238E27FC236}">
                  <a16:creationId xmlns:a16="http://schemas.microsoft.com/office/drawing/2014/main" id="{46DA3DE2-8A2C-4B02-8179-EB38E674CE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6654" y="119891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9">
              <a:extLst>
                <a:ext uri="{FF2B5EF4-FFF2-40B4-BE49-F238E27FC236}">
                  <a16:creationId xmlns:a16="http://schemas.microsoft.com/office/drawing/2014/main" id="{85FF813E-1B10-4199-949C-6436C606DE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851" y="1700235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10">
              <a:extLst>
                <a:ext uri="{FF2B5EF4-FFF2-40B4-BE49-F238E27FC236}">
                  <a16:creationId xmlns:a16="http://schemas.microsoft.com/office/drawing/2014/main" id="{D20A7120-0DC2-43EB-91AB-D4DADD08E5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7" y="341230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11">
              <a:extLst>
                <a:ext uri="{FF2B5EF4-FFF2-40B4-BE49-F238E27FC236}">
                  <a16:creationId xmlns:a16="http://schemas.microsoft.com/office/drawing/2014/main" id="{6999B0BD-B7C1-4042-9A0F-62A6A81E6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7906" y="142873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2">
              <a:extLst>
                <a:ext uri="{FF2B5EF4-FFF2-40B4-BE49-F238E27FC236}">
                  <a16:creationId xmlns:a16="http://schemas.microsoft.com/office/drawing/2014/main" id="{3B6EF6BD-9E52-458F-AFFA-B7726259E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7409" y="91007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5">
              <a:extLst>
                <a:ext uri="{FF2B5EF4-FFF2-40B4-BE49-F238E27FC236}">
                  <a16:creationId xmlns:a16="http://schemas.microsoft.com/office/drawing/2014/main" id="{7E63FBA4-1750-49A1-B9D5-091A02760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3378" y="27651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6">
              <a:extLst>
                <a:ext uri="{FF2B5EF4-FFF2-40B4-BE49-F238E27FC236}">
                  <a16:creationId xmlns:a16="http://schemas.microsoft.com/office/drawing/2014/main" id="{3059B7D2-A9FC-4A24-B509-049675FA8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4905" y="510935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7">
              <a:extLst>
                <a:ext uri="{FF2B5EF4-FFF2-40B4-BE49-F238E27FC236}">
                  <a16:creationId xmlns:a16="http://schemas.microsoft.com/office/drawing/2014/main" id="{9B2CEDD1-830D-4D21-B701-434EA5FF5D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3335" y="247888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8">
              <a:extLst>
                <a:ext uri="{FF2B5EF4-FFF2-40B4-BE49-F238E27FC236}">
                  <a16:creationId xmlns:a16="http://schemas.microsoft.com/office/drawing/2014/main" id="{66E60508-E7D2-4B84-ABFC-1AB8FB1B34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1783" y="481031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9">
              <a:extLst>
                <a:ext uri="{FF2B5EF4-FFF2-40B4-BE49-F238E27FC236}">
                  <a16:creationId xmlns:a16="http://schemas.microsoft.com/office/drawing/2014/main" id="{6AA2FA08-59F6-46FF-A605-E00FED276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9921" y="4529838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1">
              <a:extLst>
                <a:ext uri="{FF2B5EF4-FFF2-40B4-BE49-F238E27FC236}">
                  <a16:creationId xmlns:a16="http://schemas.microsoft.com/office/drawing/2014/main" id="{73CB4207-8AC7-4FEA-903A-3E7ED7429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0282" y="4268606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2">
              <a:extLst>
                <a:ext uri="{FF2B5EF4-FFF2-40B4-BE49-F238E27FC236}">
                  <a16:creationId xmlns:a16="http://schemas.microsoft.com/office/drawing/2014/main" id="{BF0BA9F8-9AAF-4061-8D6D-CC9551243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2058" y="37661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3">
              <a:extLst>
                <a:ext uri="{FF2B5EF4-FFF2-40B4-BE49-F238E27FC236}">
                  <a16:creationId xmlns:a16="http://schemas.microsoft.com/office/drawing/2014/main" id="{574C9FF2-3B91-4DC2-A359-34F12CB964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6523" y="317009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4">
              <a:extLst>
                <a:ext uri="{FF2B5EF4-FFF2-40B4-BE49-F238E27FC236}">
                  <a16:creationId xmlns:a16="http://schemas.microsoft.com/office/drawing/2014/main" id="{F142FE40-0F82-41A5-A4DA-B52E946E93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7163" y="3410025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6">
              <a:extLst>
                <a:ext uri="{FF2B5EF4-FFF2-40B4-BE49-F238E27FC236}">
                  <a16:creationId xmlns:a16="http://schemas.microsoft.com/office/drawing/2014/main" id="{DFC20688-E894-4035-9B71-5CB78D174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00898" y="40091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7">
              <a:extLst>
                <a:ext uri="{FF2B5EF4-FFF2-40B4-BE49-F238E27FC236}">
                  <a16:creationId xmlns:a16="http://schemas.microsoft.com/office/drawing/2014/main" id="{022D4DFB-B525-4CE2-A0D1-4DBEC71C30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35877" y="542184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21">
              <a:extLst>
                <a:ext uri="{FF2B5EF4-FFF2-40B4-BE49-F238E27FC236}">
                  <a16:creationId xmlns:a16="http://schemas.microsoft.com/office/drawing/2014/main" id="{54B480BB-DE93-48F4-81B7-D787B1FEA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83868" y="573299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25">
              <a:extLst>
                <a:ext uri="{FF2B5EF4-FFF2-40B4-BE49-F238E27FC236}">
                  <a16:creationId xmlns:a16="http://schemas.microsoft.com/office/drawing/2014/main" id="{69099E0B-AABE-450F-A492-7E0D186A9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529" y="6498261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9">
              <a:extLst>
                <a:ext uri="{FF2B5EF4-FFF2-40B4-BE49-F238E27FC236}">
                  <a16:creationId xmlns:a16="http://schemas.microsoft.com/office/drawing/2014/main" id="{6D007DF7-2892-404C-8F08-82AC94D5C3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751" y="5971706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31">
              <a:extLst>
                <a:ext uri="{FF2B5EF4-FFF2-40B4-BE49-F238E27FC236}">
                  <a16:creationId xmlns:a16="http://schemas.microsoft.com/office/drawing/2014/main" id="{4F86E75C-03E3-4FFD-81E4-F2196341D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3452" y="628112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32">
              <a:extLst>
                <a:ext uri="{FF2B5EF4-FFF2-40B4-BE49-F238E27FC236}">
                  <a16:creationId xmlns:a16="http://schemas.microsoft.com/office/drawing/2014/main" id="{DF9DDBD7-46CA-4E74-A722-F7F51A9FB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4632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33">
              <a:extLst>
                <a:ext uri="{FF2B5EF4-FFF2-40B4-BE49-F238E27FC236}">
                  <a16:creationId xmlns:a16="http://schemas.microsoft.com/office/drawing/2014/main" id="{11D41F0A-3EB1-42EC-BE86-4EF3E3A18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545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34">
              <a:extLst>
                <a:ext uri="{FF2B5EF4-FFF2-40B4-BE49-F238E27FC236}">
                  <a16:creationId xmlns:a16="http://schemas.microsoft.com/office/drawing/2014/main" id="{E84AC2F5-0F20-4CE5-8F7E-41ABF03A7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8475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35">
              <a:extLst>
                <a:ext uri="{FF2B5EF4-FFF2-40B4-BE49-F238E27FC236}">
                  <a16:creationId xmlns:a16="http://schemas.microsoft.com/office/drawing/2014/main" id="{B3CBC921-3741-437E-92E3-8D6EBF0AA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127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36">
              <a:extLst>
                <a:ext uri="{FF2B5EF4-FFF2-40B4-BE49-F238E27FC236}">
                  <a16:creationId xmlns:a16="http://schemas.microsoft.com/office/drawing/2014/main" id="{BB778E76-0BD9-42A1-AF0D-CA1D187C3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37">
              <a:extLst>
                <a:ext uri="{FF2B5EF4-FFF2-40B4-BE49-F238E27FC236}">
                  <a16:creationId xmlns:a16="http://schemas.microsoft.com/office/drawing/2014/main" id="{497E9CB4-8567-43B0-B984-A222A0BBB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8030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38">
              <a:extLst>
                <a:ext uri="{FF2B5EF4-FFF2-40B4-BE49-F238E27FC236}">
                  <a16:creationId xmlns:a16="http://schemas.microsoft.com/office/drawing/2014/main" id="{8A075B77-2FF2-49F2-888E-92C626DE47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699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39">
              <a:extLst>
                <a:ext uri="{FF2B5EF4-FFF2-40B4-BE49-F238E27FC236}">
                  <a16:creationId xmlns:a16="http://schemas.microsoft.com/office/drawing/2014/main" id="{4A30050C-CC3B-4C58-B025-BCF03434F2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7807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40">
              <a:extLst>
                <a:ext uri="{FF2B5EF4-FFF2-40B4-BE49-F238E27FC236}">
                  <a16:creationId xmlns:a16="http://schemas.microsoft.com/office/drawing/2014/main" id="{6DF7E794-27F0-4F6E-9E76-4325CAEAD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2771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41">
              <a:extLst>
                <a:ext uri="{FF2B5EF4-FFF2-40B4-BE49-F238E27FC236}">
                  <a16:creationId xmlns:a16="http://schemas.microsoft.com/office/drawing/2014/main" id="{E47FC71D-BC05-4202-91A5-27E5E49EE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42">
              <a:extLst>
                <a:ext uri="{FF2B5EF4-FFF2-40B4-BE49-F238E27FC236}">
                  <a16:creationId xmlns:a16="http://schemas.microsoft.com/office/drawing/2014/main" id="{F431A2A4-8033-4E46-AEEB-281E79D6C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4432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44">
              <a:extLst>
                <a:ext uri="{FF2B5EF4-FFF2-40B4-BE49-F238E27FC236}">
                  <a16:creationId xmlns:a16="http://schemas.microsoft.com/office/drawing/2014/main" id="{C358C8FA-D6A5-4DC4-B535-4D527270BF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8222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45">
              <a:extLst>
                <a:ext uri="{FF2B5EF4-FFF2-40B4-BE49-F238E27FC236}">
                  <a16:creationId xmlns:a16="http://schemas.microsoft.com/office/drawing/2014/main" id="{A3F521D6-97F7-4FF9-BD89-98785F6AA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6071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46">
              <a:extLst>
                <a:ext uri="{FF2B5EF4-FFF2-40B4-BE49-F238E27FC236}">
                  <a16:creationId xmlns:a16="http://schemas.microsoft.com/office/drawing/2014/main" id="{7F7BC4C8-E052-486C-8D7F-E55EF8D47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130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47">
              <a:extLst>
                <a:ext uri="{FF2B5EF4-FFF2-40B4-BE49-F238E27FC236}">
                  <a16:creationId xmlns:a16="http://schemas.microsoft.com/office/drawing/2014/main" id="{0892EB2A-9B83-4CC5-800A-2F321D3F9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3275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48">
              <a:extLst>
                <a:ext uri="{FF2B5EF4-FFF2-40B4-BE49-F238E27FC236}">
                  <a16:creationId xmlns:a16="http://schemas.microsoft.com/office/drawing/2014/main" id="{49928446-90FF-4A85-98A9-D353B3ED11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8532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49">
              <a:extLst>
                <a:ext uri="{FF2B5EF4-FFF2-40B4-BE49-F238E27FC236}">
                  <a16:creationId xmlns:a16="http://schemas.microsoft.com/office/drawing/2014/main" id="{BD684ADC-EDA7-467F-AB07-A742F1659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7146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62">
              <a:extLst>
                <a:ext uri="{FF2B5EF4-FFF2-40B4-BE49-F238E27FC236}">
                  <a16:creationId xmlns:a16="http://schemas.microsoft.com/office/drawing/2014/main" id="{C240D6FF-1D2D-40A7-A226-1FAB25EFD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8964" y="2950571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63">
              <a:extLst>
                <a:ext uri="{FF2B5EF4-FFF2-40B4-BE49-F238E27FC236}">
                  <a16:creationId xmlns:a16="http://schemas.microsoft.com/office/drawing/2014/main" id="{90AC9A4A-7A7E-4D36-B9D8-ED5559667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0322" y="4089184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64">
              <a:extLst>
                <a:ext uri="{FF2B5EF4-FFF2-40B4-BE49-F238E27FC236}">
                  <a16:creationId xmlns:a16="http://schemas.microsoft.com/office/drawing/2014/main" id="{8D6661AF-EC22-4B33-A86C-81FAEA66D5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273" y="26822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65">
              <a:extLst>
                <a:ext uri="{FF2B5EF4-FFF2-40B4-BE49-F238E27FC236}">
                  <a16:creationId xmlns:a16="http://schemas.microsoft.com/office/drawing/2014/main" id="{7FA679C8-42CF-4923-90BE-EE0B9CD8C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904" y="382627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66">
              <a:extLst>
                <a:ext uri="{FF2B5EF4-FFF2-40B4-BE49-F238E27FC236}">
                  <a16:creationId xmlns:a16="http://schemas.microsoft.com/office/drawing/2014/main" id="{6F884D98-891A-4226-A084-4AB89C92CF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86" y="53727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67">
              <a:extLst>
                <a:ext uri="{FF2B5EF4-FFF2-40B4-BE49-F238E27FC236}">
                  <a16:creationId xmlns:a16="http://schemas.microsoft.com/office/drawing/2014/main" id="{37B1F89E-124E-4968-84E1-671B942299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56866" y="4588736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68">
              <a:extLst>
                <a:ext uri="{FF2B5EF4-FFF2-40B4-BE49-F238E27FC236}">
                  <a16:creationId xmlns:a16="http://schemas.microsoft.com/office/drawing/2014/main" id="{FAE1F701-BF2B-4D0F-B467-00C1394378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4254" y="324599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69">
              <a:extLst>
                <a:ext uri="{FF2B5EF4-FFF2-40B4-BE49-F238E27FC236}">
                  <a16:creationId xmlns:a16="http://schemas.microsoft.com/office/drawing/2014/main" id="{B2D81236-21F5-418D-BFE3-50F2D100D6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63511" y="5654959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70">
              <a:extLst>
                <a:ext uri="{FF2B5EF4-FFF2-40B4-BE49-F238E27FC236}">
                  <a16:creationId xmlns:a16="http://schemas.microsoft.com/office/drawing/2014/main" id="{4552754C-AA2F-4F17-A3D6-2362BECDD6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27724" y="624670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71">
              <a:extLst>
                <a:ext uri="{FF2B5EF4-FFF2-40B4-BE49-F238E27FC236}">
                  <a16:creationId xmlns:a16="http://schemas.microsoft.com/office/drawing/2014/main" id="{4B54FE8A-AF03-4D31-9F7A-B326DCFDA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5054" y="513430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72">
              <a:extLst>
                <a:ext uri="{FF2B5EF4-FFF2-40B4-BE49-F238E27FC236}">
                  <a16:creationId xmlns:a16="http://schemas.microsoft.com/office/drawing/2014/main" id="{55A7BF47-7173-4F40-987B-3C4C73DB1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1791" y="490745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73">
              <a:extLst>
                <a:ext uri="{FF2B5EF4-FFF2-40B4-BE49-F238E27FC236}">
                  <a16:creationId xmlns:a16="http://schemas.microsoft.com/office/drawing/2014/main" id="{30EA72D5-89DC-4BA9-937E-1C3025521C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64" y="4407815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74">
              <a:extLst>
                <a:ext uri="{FF2B5EF4-FFF2-40B4-BE49-F238E27FC236}">
                  <a16:creationId xmlns:a16="http://schemas.microsoft.com/office/drawing/2014/main" id="{834CF9D2-B3C0-4037-91B6-AD10E32AE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616" y="598809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75">
              <a:extLst>
                <a:ext uri="{FF2B5EF4-FFF2-40B4-BE49-F238E27FC236}">
                  <a16:creationId xmlns:a16="http://schemas.microsoft.com/office/drawing/2014/main" id="{77B113A7-C692-4BB0-B1F9-5AE5779ECE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625" y="2442495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77">
              <a:extLst>
                <a:ext uri="{FF2B5EF4-FFF2-40B4-BE49-F238E27FC236}">
                  <a16:creationId xmlns:a16="http://schemas.microsoft.com/office/drawing/2014/main" id="{A8FF0AA2-0FB1-4A47-A2A0-BC65FF9B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871" y="360677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85">
              <a:extLst>
                <a:ext uri="{FF2B5EF4-FFF2-40B4-BE49-F238E27FC236}">
                  <a16:creationId xmlns:a16="http://schemas.microsoft.com/office/drawing/2014/main" id="{034B4675-77A4-4E03-8E45-B275FE480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1130" y="6434597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87">
              <a:extLst>
                <a:ext uri="{FF2B5EF4-FFF2-40B4-BE49-F238E27FC236}">
                  <a16:creationId xmlns:a16="http://schemas.microsoft.com/office/drawing/2014/main" id="{3E984A0C-F1CA-40FB-A8AA-3593725CE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18609" y="6657631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88">
              <a:extLst>
                <a:ext uri="{FF2B5EF4-FFF2-40B4-BE49-F238E27FC236}">
                  <a16:creationId xmlns:a16="http://schemas.microsoft.com/office/drawing/2014/main" id="{8763E62E-6C18-4AD1-84CB-539494478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9170" y="5704047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91">
              <a:extLst>
                <a:ext uri="{FF2B5EF4-FFF2-40B4-BE49-F238E27FC236}">
                  <a16:creationId xmlns:a16="http://schemas.microsoft.com/office/drawing/2014/main" id="{665D98A0-020A-45C4-9326-DECC5D11C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8166" y="276408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92">
              <a:extLst>
                <a:ext uri="{FF2B5EF4-FFF2-40B4-BE49-F238E27FC236}">
                  <a16:creationId xmlns:a16="http://schemas.microsoft.com/office/drawing/2014/main" id="{4C513513-3753-41D5-AE5C-2787B96BC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7206" y="2420506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93">
              <a:extLst>
                <a:ext uri="{FF2B5EF4-FFF2-40B4-BE49-F238E27FC236}">
                  <a16:creationId xmlns:a16="http://schemas.microsoft.com/office/drawing/2014/main" id="{B108E7BE-19F2-481A-8926-0CA4C9AA3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8" y="3285274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94">
              <a:extLst>
                <a:ext uri="{FF2B5EF4-FFF2-40B4-BE49-F238E27FC236}">
                  <a16:creationId xmlns:a16="http://schemas.microsoft.com/office/drawing/2014/main" id="{526C77B6-C8BC-4523-988E-058128359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1814" y="5367453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95">
              <a:extLst>
                <a:ext uri="{FF2B5EF4-FFF2-40B4-BE49-F238E27FC236}">
                  <a16:creationId xmlns:a16="http://schemas.microsoft.com/office/drawing/2014/main" id="{A2681283-D368-4D26-BF11-1051FB1DD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0165" y="3055861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96">
              <a:extLst>
                <a:ext uri="{FF2B5EF4-FFF2-40B4-BE49-F238E27FC236}">
                  <a16:creationId xmlns:a16="http://schemas.microsoft.com/office/drawing/2014/main" id="{AFA19F31-2B26-4A72-8630-DB4FBEAE8A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5551" y="3575426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97">
              <a:extLst>
                <a:ext uri="{FF2B5EF4-FFF2-40B4-BE49-F238E27FC236}">
                  <a16:creationId xmlns:a16="http://schemas.microsoft.com/office/drawing/2014/main" id="{B432C349-FBA8-44D9-9FCC-ED7778838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54863" y="4784277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98">
              <a:extLst>
                <a:ext uri="{FF2B5EF4-FFF2-40B4-BE49-F238E27FC236}">
                  <a16:creationId xmlns:a16="http://schemas.microsoft.com/office/drawing/2014/main" id="{78937E61-7C59-4AF3-821D-C0E645415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7348" y="4265818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99">
              <a:extLst>
                <a:ext uri="{FF2B5EF4-FFF2-40B4-BE49-F238E27FC236}">
                  <a16:creationId xmlns:a16="http://schemas.microsoft.com/office/drawing/2014/main" id="{9FDBD2DC-1468-4B84-B2F9-8028ACA53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40243" y="447367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00">
              <a:extLst>
                <a:ext uri="{FF2B5EF4-FFF2-40B4-BE49-F238E27FC236}">
                  <a16:creationId xmlns:a16="http://schemas.microsoft.com/office/drawing/2014/main" id="{F274C562-1229-40FE-9D9B-72D9960D6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9752" y="38942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01">
              <a:extLst>
                <a:ext uri="{FF2B5EF4-FFF2-40B4-BE49-F238E27FC236}">
                  <a16:creationId xmlns:a16="http://schemas.microsoft.com/office/drawing/2014/main" id="{BE3CB848-0761-4183-B2F1-63D784BA16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4469" y="510246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02">
              <a:extLst>
                <a:ext uri="{FF2B5EF4-FFF2-40B4-BE49-F238E27FC236}">
                  <a16:creationId xmlns:a16="http://schemas.microsoft.com/office/drawing/2014/main" id="{16CA440A-6903-4315-9413-30A4AE6DA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0648" y="5662850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03">
              <a:extLst>
                <a:ext uri="{FF2B5EF4-FFF2-40B4-BE49-F238E27FC236}">
                  <a16:creationId xmlns:a16="http://schemas.microsoft.com/office/drawing/2014/main" id="{CE284464-CDAB-424D-9D34-8A04B0320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73556" y="593327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04">
              <a:extLst>
                <a:ext uri="{FF2B5EF4-FFF2-40B4-BE49-F238E27FC236}">
                  <a16:creationId xmlns:a16="http://schemas.microsoft.com/office/drawing/2014/main" id="{AECA7896-3703-4987-AA13-B93DF6131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9016" y="246418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13">
              <a:extLst>
                <a:ext uri="{FF2B5EF4-FFF2-40B4-BE49-F238E27FC236}">
                  <a16:creationId xmlns:a16="http://schemas.microsoft.com/office/drawing/2014/main" id="{0F6330AC-AF8E-4055-B580-B9A213DFE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0357" y="4852103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14">
              <a:extLst>
                <a:ext uri="{FF2B5EF4-FFF2-40B4-BE49-F238E27FC236}">
                  <a16:creationId xmlns:a16="http://schemas.microsoft.com/office/drawing/2014/main" id="{BF854C00-5C5A-4FE3-A4E6-173485EC1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3761" y="361841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15">
              <a:extLst>
                <a:ext uri="{FF2B5EF4-FFF2-40B4-BE49-F238E27FC236}">
                  <a16:creationId xmlns:a16="http://schemas.microsoft.com/office/drawing/2014/main" id="{85FE403F-3465-400E-B694-F2166EF6EA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8048" y="428127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17">
              <a:extLst>
                <a:ext uri="{FF2B5EF4-FFF2-40B4-BE49-F238E27FC236}">
                  <a16:creationId xmlns:a16="http://schemas.microsoft.com/office/drawing/2014/main" id="{1FF1B2BA-1E3A-4E9D-90B2-6C3EA032D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5365" y="597695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18">
              <a:extLst>
                <a:ext uri="{FF2B5EF4-FFF2-40B4-BE49-F238E27FC236}">
                  <a16:creationId xmlns:a16="http://schemas.microsoft.com/office/drawing/2014/main" id="{05EA235D-D93C-442F-A9F2-222AAEC81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14781" y="655463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19">
              <a:extLst>
                <a:ext uri="{FF2B5EF4-FFF2-40B4-BE49-F238E27FC236}">
                  <a16:creationId xmlns:a16="http://schemas.microsoft.com/office/drawing/2014/main" id="{887A504D-D887-4C4E-ABC2-E7FC179A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01455" y="628626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8">
              <a:extLst>
                <a:ext uri="{FF2B5EF4-FFF2-40B4-BE49-F238E27FC236}">
                  <a16:creationId xmlns:a16="http://schemas.microsoft.com/office/drawing/2014/main" id="{277996E3-8200-4EAB-B893-41800B047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2287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8">
              <a:extLst>
                <a:ext uri="{FF2B5EF4-FFF2-40B4-BE49-F238E27FC236}">
                  <a16:creationId xmlns:a16="http://schemas.microsoft.com/office/drawing/2014/main" id="{357B4F19-25C3-4118-828E-EE03FA92C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2464" y="9710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106">
              <a:extLst>
                <a:ext uri="{FF2B5EF4-FFF2-40B4-BE49-F238E27FC236}">
                  <a16:creationId xmlns:a16="http://schemas.microsoft.com/office/drawing/2014/main" id="{C0C64B56-7C6B-48D4-9496-6734B141A5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1618" y="671409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1454DA9-4A2F-42EB-8D4D-91C2D75F2A04}"/>
              </a:ext>
            </a:extLst>
          </p:cNvPr>
          <p:cNvSpPr txBox="1"/>
          <p:nvPr/>
        </p:nvSpPr>
        <p:spPr>
          <a:xfrm>
            <a:off x="7030994" y="1058562"/>
            <a:ext cx="3968577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243341"/>
                </a:solidFill>
                <a:latin typeface="Modern Love"/>
              </a:rPr>
              <a:t>Karolína Slámová</a:t>
            </a:r>
            <a:r>
              <a:rPr lang="en-US" sz="3200" dirty="0">
                <a:solidFill>
                  <a:srgbClr val="243341"/>
                </a:solidFill>
              </a:rPr>
              <a:t> </a:t>
            </a:r>
            <a:r>
              <a:rPr lang="en-US" sz="3200" dirty="0" err="1">
                <a:solidFill>
                  <a:srgbClr val="243341"/>
                </a:solidFill>
              </a:rPr>
              <a:t>Boj</a:t>
            </a:r>
            <a:r>
              <a:rPr lang="en-US" sz="3200" dirty="0">
                <a:solidFill>
                  <a:srgbClr val="243341"/>
                </a:solidFill>
              </a:rPr>
              <a:t>, covid a </a:t>
            </a:r>
            <a:r>
              <a:rPr lang="en-US" sz="3200" dirty="0" err="1">
                <a:solidFill>
                  <a:srgbClr val="243341"/>
                </a:solidFill>
              </a:rPr>
              <a:t>média</a:t>
            </a:r>
            <a:endParaRPr lang="en-US" sz="3200" dirty="0" err="1"/>
          </a:p>
        </p:txBody>
      </p:sp>
    </p:spTree>
    <p:extLst>
      <p:ext uri="{BB962C8B-B14F-4D97-AF65-F5344CB8AC3E}">
        <p14:creationId xmlns:p14="http://schemas.microsoft.com/office/powerpoint/2010/main" val="3590286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945D478C-A9A5-4832-89D8-703607711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428" y="1528591"/>
            <a:ext cx="4654985" cy="307828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Avenir Next LT Pro"/>
              </a:rPr>
              <a:t>Eliška Veselá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br>
              <a:rPr lang="en-US" sz="3200" dirty="0"/>
            </a:br>
            <a:r>
              <a:rPr lang="en-US" sz="3200" b="1" dirty="0">
                <a:solidFill>
                  <a:schemeClr val="bg1">
                    <a:lumMod val="65000"/>
                  </a:schemeClr>
                </a:solidFill>
                <a:latin typeface="Avenir Next LT Pro"/>
              </a:rPr>
              <a:t>Bez </a:t>
            </a:r>
            <a:r>
              <a:rPr lang="en-US" sz="3200" b="1" err="1">
                <a:solidFill>
                  <a:schemeClr val="bg1">
                    <a:lumMod val="65000"/>
                  </a:schemeClr>
                </a:solidFill>
                <a:latin typeface="Avenir Next LT Pro"/>
              </a:rPr>
              <a:t>naděje</a:t>
            </a:r>
            <a:br>
              <a:rPr lang="en-US" sz="3200" b="1" dirty="0"/>
            </a:br>
            <a:br>
              <a:rPr lang="en-US" sz="3200" dirty="0"/>
            </a:br>
            <a:br>
              <a:rPr lang="en-US" sz="3200" dirty="0"/>
            </a:b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         Alžběta </a:t>
            </a:r>
            <a:br>
              <a:rPr lang="en-US" sz="3200" dirty="0">
                <a:latin typeface="Avenir Next LT Pro"/>
              </a:rPr>
            </a:b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        Pánková </a:t>
            </a:r>
            <a:br>
              <a:rPr lang="en-US" sz="3200" dirty="0">
                <a:latin typeface="Avenir Next LT Pro"/>
              </a:rPr>
            </a:b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       Nadějné </a:t>
            </a:r>
            <a:br>
              <a:rPr lang="en-US" sz="3200" b="1" dirty="0">
                <a:latin typeface="Avenir Next LT Pro"/>
              </a:rPr>
            </a:b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       vyhlídky</a:t>
            </a:r>
            <a:endParaRPr lang="en-US" sz="3600" b="1">
              <a:solidFill>
                <a:schemeClr val="accent1">
                  <a:lumMod val="75000"/>
                </a:schemeClr>
              </a:solidFill>
              <a:latin typeface="Avenir Next LT Pro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FB7F7C0-216C-466B-8AF5-7744BB340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535" y="-421"/>
            <a:ext cx="6250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683AFED-33FA-4531-8C37-B359B9EE9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8618" y="13394"/>
            <a:ext cx="782159" cy="6814823"/>
            <a:chOff x="5728618" y="13394"/>
            <a:chExt cx="782159" cy="6814823"/>
          </a:xfrm>
        </p:grpSpPr>
        <p:sp>
          <p:nvSpPr>
            <p:cNvPr id="73" name="Freeform 8">
              <a:extLst>
                <a:ext uri="{FF2B5EF4-FFF2-40B4-BE49-F238E27FC236}">
                  <a16:creationId xmlns:a16="http://schemas.microsoft.com/office/drawing/2014/main" id="{A2B0F4FD-3823-42B3-950C-03F9CBC51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5358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43">
              <a:extLst>
                <a:ext uri="{FF2B5EF4-FFF2-40B4-BE49-F238E27FC236}">
                  <a16:creationId xmlns:a16="http://schemas.microsoft.com/office/drawing/2014/main" id="{8ECDF132-F20F-4401-9040-2A1E99DA2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401460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8190E0B5-EEB8-4A3D-82D0-0A07902F9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74429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6B331F8A-6B87-45CD-8DC6-61EDEA5AFF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71434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16F46124-28C8-499E-8B05-7717602B5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2515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4">
              <a:extLst>
                <a:ext uri="{FF2B5EF4-FFF2-40B4-BE49-F238E27FC236}">
                  <a16:creationId xmlns:a16="http://schemas.microsoft.com/office/drawing/2014/main" id="{CFE5982B-3464-4395-A9D1-D4C76E12F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362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5">
              <a:extLst>
                <a:ext uri="{FF2B5EF4-FFF2-40B4-BE49-F238E27FC236}">
                  <a16:creationId xmlns:a16="http://schemas.microsoft.com/office/drawing/2014/main" id="{D1BDAE7B-982F-4DE3-9A85-25AC24AA2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2375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6">
              <a:extLst>
                <a:ext uri="{FF2B5EF4-FFF2-40B4-BE49-F238E27FC236}">
                  <a16:creationId xmlns:a16="http://schemas.microsoft.com/office/drawing/2014/main" id="{451188D6-4679-4978-B625-FF583115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2071" y="2293440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57">
              <a:extLst>
                <a:ext uri="{FF2B5EF4-FFF2-40B4-BE49-F238E27FC236}">
                  <a16:creationId xmlns:a16="http://schemas.microsoft.com/office/drawing/2014/main" id="{1F1D0A06-6238-4F0B-928E-C6E99BB02F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524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9">
              <a:extLst>
                <a:ext uri="{FF2B5EF4-FFF2-40B4-BE49-F238E27FC236}">
                  <a16:creationId xmlns:a16="http://schemas.microsoft.com/office/drawing/2014/main" id="{5669DE26-8D01-484D-87C6-C970883EB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7974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60">
              <a:extLst>
                <a:ext uri="{FF2B5EF4-FFF2-40B4-BE49-F238E27FC236}">
                  <a16:creationId xmlns:a16="http://schemas.microsoft.com/office/drawing/2014/main" id="{E2C89DF0-B876-4FA5-A15D-2B4EC693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3205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61">
              <a:extLst>
                <a:ext uri="{FF2B5EF4-FFF2-40B4-BE49-F238E27FC236}">
                  <a16:creationId xmlns:a16="http://schemas.microsoft.com/office/drawing/2014/main" id="{6D278107-786C-48BD-9B90-624B943E1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5358" y="2077540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78">
              <a:extLst>
                <a:ext uri="{FF2B5EF4-FFF2-40B4-BE49-F238E27FC236}">
                  <a16:creationId xmlns:a16="http://schemas.microsoft.com/office/drawing/2014/main" id="{B791B486-ACCB-4731-891C-9B2FF434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96788" y="72104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79">
              <a:extLst>
                <a:ext uri="{FF2B5EF4-FFF2-40B4-BE49-F238E27FC236}">
                  <a16:creationId xmlns:a16="http://schemas.microsoft.com/office/drawing/2014/main" id="{881F663B-742F-4B18-9EEC-425CF3817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109160" y="95208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0">
              <a:extLst>
                <a:ext uri="{FF2B5EF4-FFF2-40B4-BE49-F238E27FC236}">
                  <a16:creationId xmlns:a16="http://schemas.microsoft.com/office/drawing/2014/main" id="{2C84BFA9-A28F-42D0-AA09-BFA6CAB68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103819" y="1189882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1">
              <a:extLst>
                <a:ext uri="{FF2B5EF4-FFF2-40B4-BE49-F238E27FC236}">
                  <a16:creationId xmlns:a16="http://schemas.microsoft.com/office/drawing/2014/main" id="{1BAA7F31-C0A0-4447-BF38-3698F585DB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6869" y="2202936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2">
              <a:extLst>
                <a:ext uri="{FF2B5EF4-FFF2-40B4-BE49-F238E27FC236}">
                  <a16:creationId xmlns:a16="http://schemas.microsoft.com/office/drawing/2014/main" id="{B9A620F2-3D35-4A32-B16C-89CE74421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94705" y="198048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3">
              <a:extLst>
                <a:ext uri="{FF2B5EF4-FFF2-40B4-BE49-F238E27FC236}">
                  <a16:creationId xmlns:a16="http://schemas.microsoft.com/office/drawing/2014/main" id="{4D6420E0-3BDF-44BC-B4AD-D4DCEEB22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7262" y="166569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4">
              <a:extLst>
                <a:ext uri="{FF2B5EF4-FFF2-40B4-BE49-F238E27FC236}">
                  <a16:creationId xmlns:a16="http://schemas.microsoft.com/office/drawing/2014/main" id="{EF852FAE-C00C-4555-A21B-1C78FF00F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8278" y="516456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86">
              <a:extLst>
                <a:ext uri="{FF2B5EF4-FFF2-40B4-BE49-F238E27FC236}">
                  <a16:creationId xmlns:a16="http://schemas.microsoft.com/office/drawing/2014/main" id="{015DE73A-6E8F-4AA3-8B47-D1E6BFAEA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8247" y="17044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89">
              <a:extLst>
                <a:ext uri="{FF2B5EF4-FFF2-40B4-BE49-F238E27FC236}">
                  <a16:creationId xmlns:a16="http://schemas.microsoft.com/office/drawing/2014/main" id="{1EF3E8F2-433E-4CFA-8523-B3F4B6305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3050" y="145334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90">
              <a:extLst>
                <a:ext uri="{FF2B5EF4-FFF2-40B4-BE49-F238E27FC236}">
                  <a16:creationId xmlns:a16="http://schemas.microsoft.com/office/drawing/2014/main" id="{A8EC2038-DAA0-4BF3-8107-A1D5A142F3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120902" y="207625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05">
              <a:extLst>
                <a:ext uri="{FF2B5EF4-FFF2-40B4-BE49-F238E27FC236}">
                  <a16:creationId xmlns:a16="http://schemas.microsoft.com/office/drawing/2014/main" id="{BC6254D8-0861-45F7-94C1-A8555BB87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34309" y="1981944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06">
              <a:extLst>
                <a:ext uri="{FF2B5EF4-FFF2-40B4-BE49-F238E27FC236}">
                  <a16:creationId xmlns:a16="http://schemas.microsoft.com/office/drawing/2014/main" id="{E625E972-AAF5-4A7E-83FE-90A83A717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23946" y="58906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07">
              <a:extLst>
                <a:ext uri="{FF2B5EF4-FFF2-40B4-BE49-F238E27FC236}">
                  <a16:creationId xmlns:a16="http://schemas.microsoft.com/office/drawing/2014/main" id="{6090BB8A-9986-4ADA-90FA-E32F815D5F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9711" y="2269014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08">
              <a:extLst>
                <a:ext uri="{FF2B5EF4-FFF2-40B4-BE49-F238E27FC236}">
                  <a16:creationId xmlns:a16="http://schemas.microsoft.com/office/drawing/2014/main" id="{B85A1153-6C25-4F5D-B10F-F93E6D3631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21617" y="119891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09">
              <a:extLst>
                <a:ext uri="{FF2B5EF4-FFF2-40B4-BE49-F238E27FC236}">
                  <a16:creationId xmlns:a16="http://schemas.microsoft.com/office/drawing/2014/main" id="{E47390EC-18C9-45EB-9499-ACC74C891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4814" y="1700235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10">
              <a:extLst>
                <a:ext uri="{FF2B5EF4-FFF2-40B4-BE49-F238E27FC236}">
                  <a16:creationId xmlns:a16="http://schemas.microsoft.com/office/drawing/2014/main" id="{30FC9C0E-04D5-400D-A024-F79E865D1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1670" y="341230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11">
              <a:extLst>
                <a:ext uri="{FF2B5EF4-FFF2-40B4-BE49-F238E27FC236}">
                  <a16:creationId xmlns:a16="http://schemas.microsoft.com/office/drawing/2014/main" id="{C516C6D1-0EC6-4F64-8824-2ACBA0BCE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2869" y="142873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12">
              <a:extLst>
                <a:ext uri="{FF2B5EF4-FFF2-40B4-BE49-F238E27FC236}">
                  <a16:creationId xmlns:a16="http://schemas.microsoft.com/office/drawing/2014/main" id="{EEB9BB28-7555-4868-8A1A-317E3CCD10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12372" y="91007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32">
              <a:extLst>
                <a:ext uri="{FF2B5EF4-FFF2-40B4-BE49-F238E27FC236}">
                  <a16:creationId xmlns:a16="http://schemas.microsoft.com/office/drawing/2014/main" id="{DF352A39-5DCA-42AC-ACE8-CC0F61703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1547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33">
              <a:extLst>
                <a:ext uri="{FF2B5EF4-FFF2-40B4-BE49-F238E27FC236}">
                  <a16:creationId xmlns:a16="http://schemas.microsoft.com/office/drawing/2014/main" id="{60EBB535-208F-4849-9E96-53B9971CED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1460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34">
              <a:extLst>
                <a:ext uri="{FF2B5EF4-FFF2-40B4-BE49-F238E27FC236}">
                  <a16:creationId xmlns:a16="http://schemas.microsoft.com/office/drawing/2014/main" id="{BCD96233-15EF-4543-B9C5-CA5253AC9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4032" y="5338280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35">
              <a:extLst>
                <a:ext uri="{FF2B5EF4-FFF2-40B4-BE49-F238E27FC236}">
                  <a16:creationId xmlns:a16="http://schemas.microsoft.com/office/drawing/2014/main" id="{CF3994DF-D5ED-45DB-826C-A4531DF8C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1042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36">
              <a:extLst>
                <a:ext uri="{FF2B5EF4-FFF2-40B4-BE49-F238E27FC236}">
                  <a16:creationId xmlns:a16="http://schemas.microsoft.com/office/drawing/2014/main" id="{E0114E4D-A88A-403A-B4BF-6687B1FC1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3179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37">
              <a:extLst>
                <a:ext uri="{FF2B5EF4-FFF2-40B4-BE49-F238E27FC236}">
                  <a16:creationId xmlns:a16="http://schemas.microsoft.com/office/drawing/2014/main" id="{0CA46612-D58D-4AA5-B800-7ED35828B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4945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38">
              <a:extLst>
                <a:ext uri="{FF2B5EF4-FFF2-40B4-BE49-F238E27FC236}">
                  <a16:creationId xmlns:a16="http://schemas.microsoft.com/office/drawing/2014/main" id="{591A86C8-305F-45B1-A8B6-3A30A4B3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2614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39">
              <a:extLst>
                <a:ext uri="{FF2B5EF4-FFF2-40B4-BE49-F238E27FC236}">
                  <a16:creationId xmlns:a16="http://schemas.microsoft.com/office/drawing/2014/main" id="{A7FABED8-48B7-4734-A612-FBE652656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4722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243BE91E-2B74-406E-B9D2-CF3138EC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9686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41">
              <a:extLst>
                <a:ext uri="{FF2B5EF4-FFF2-40B4-BE49-F238E27FC236}">
                  <a16:creationId xmlns:a16="http://schemas.microsoft.com/office/drawing/2014/main" id="{F37AEA50-01C6-4691-8FA1-7E299BCA9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3179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42">
              <a:extLst>
                <a:ext uri="{FF2B5EF4-FFF2-40B4-BE49-F238E27FC236}">
                  <a16:creationId xmlns:a16="http://schemas.microsoft.com/office/drawing/2014/main" id="{A736913D-B8FC-479E-AA14-C18815AD8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8613" y="5490375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44">
              <a:extLst>
                <a:ext uri="{FF2B5EF4-FFF2-40B4-BE49-F238E27FC236}">
                  <a16:creationId xmlns:a16="http://schemas.microsoft.com/office/drawing/2014/main" id="{CBB0E630-D998-47AF-9E54-0FD6C92186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5137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45">
              <a:extLst>
                <a:ext uri="{FF2B5EF4-FFF2-40B4-BE49-F238E27FC236}">
                  <a16:creationId xmlns:a16="http://schemas.microsoft.com/office/drawing/2014/main" id="{BB51A47C-E2F5-46B8-83A1-39880822C3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59352" y="5752461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46">
              <a:extLst>
                <a:ext uri="{FF2B5EF4-FFF2-40B4-BE49-F238E27FC236}">
                  <a16:creationId xmlns:a16="http://schemas.microsoft.com/office/drawing/2014/main" id="{932E215A-211D-4622-9EDF-811E4BAFBF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2045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47">
              <a:extLst>
                <a:ext uri="{FF2B5EF4-FFF2-40B4-BE49-F238E27FC236}">
                  <a16:creationId xmlns:a16="http://schemas.microsoft.com/office/drawing/2014/main" id="{86D90953-B2B8-4A6D-963E-985D3D279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90190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48">
              <a:extLst>
                <a:ext uri="{FF2B5EF4-FFF2-40B4-BE49-F238E27FC236}">
                  <a16:creationId xmlns:a16="http://schemas.microsoft.com/office/drawing/2014/main" id="{32D4D340-FB6E-4E98-A44E-DA02CF7A5C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5447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49">
              <a:extLst>
                <a:ext uri="{FF2B5EF4-FFF2-40B4-BE49-F238E27FC236}">
                  <a16:creationId xmlns:a16="http://schemas.microsoft.com/office/drawing/2014/main" id="{923308B4-4A82-4DB8-84F5-17F10758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95269" y="648643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62">
              <a:extLst>
                <a:ext uri="{FF2B5EF4-FFF2-40B4-BE49-F238E27FC236}">
                  <a16:creationId xmlns:a16="http://schemas.microsoft.com/office/drawing/2014/main" id="{4A3BBCB7-915D-49E4-9637-49EEC72967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3927" y="2950571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63">
              <a:extLst>
                <a:ext uri="{FF2B5EF4-FFF2-40B4-BE49-F238E27FC236}">
                  <a16:creationId xmlns:a16="http://schemas.microsoft.com/office/drawing/2014/main" id="{DCCFB289-1B21-4B18-A4C2-F6B90A188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5285" y="4089184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64">
              <a:extLst>
                <a:ext uri="{FF2B5EF4-FFF2-40B4-BE49-F238E27FC236}">
                  <a16:creationId xmlns:a16="http://schemas.microsoft.com/office/drawing/2014/main" id="{BA95FC3F-2B17-490E-AB71-071E0890D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3236" y="26822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65">
              <a:extLst>
                <a:ext uri="{FF2B5EF4-FFF2-40B4-BE49-F238E27FC236}">
                  <a16:creationId xmlns:a16="http://schemas.microsoft.com/office/drawing/2014/main" id="{691A1360-1623-4EB9-9C7A-65F2CAEB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3867" y="382627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66">
              <a:extLst>
                <a:ext uri="{FF2B5EF4-FFF2-40B4-BE49-F238E27FC236}">
                  <a16:creationId xmlns:a16="http://schemas.microsoft.com/office/drawing/2014/main" id="{ABCE1120-7682-4074-8190-4B4F65A7C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1649" y="53727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67">
              <a:extLst>
                <a:ext uri="{FF2B5EF4-FFF2-40B4-BE49-F238E27FC236}">
                  <a16:creationId xmlns:a16="http://schemas.microsoft.com/office/drawing/2014/main" id="{682A8DF3-E4CC-47A8-B3E0-200ECC560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1829" y="4588736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68">
              <a:extLst>
                <a:ext uri="{FF2B5EF4-FFF2-40B4-BE49-F238E27FC236}">
                  <a16:creationId xmlns:a16="http://schemas.microsoft.com/office/drawing/2014/main" id="{EB91FF40-9F0D-4296-8A06-29DCE64A98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9217" y="324599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69">
              <a:extLst>
                <a:ext uri="{FF2B5EF4-FFF2-40B4-BE49-F238E27FC236}">
                  <a16:creationId xmlns:a16="http://schemas.microsoft.com/office/drawing/2014/main" id="{56EE39D5-D7CD-44ED-B21C-C1222DB1B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8474" y="5654959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70">
              <a:extLst>
                <a:ext uri="{FF2B5EF4-FFF2-40B4-BE49-F238E27FC236}">
                  <a16:creationId xmlns:a16="http://schemas.microsoft.com/office/drawing/2014/main" id="{1C65B9CC-1020-47B2-BD6A-01642D1000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2687" y="624670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71">
              <a:extLst>
                <a:ext uri="{FF2B5EF4-FFF2-40B4-BE49-F238E27FC236}">
                  <a16:creationId xmlns:a16="http://schemas.microsoft.com/office/drawing/2014/main" id="{14AE5CE8-179F-4637-B418-FCBB775F0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0017" y="513430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72">
              <a:extLst>
                <a:ext uri="{FF2B5EF4-FFF2-40B4-BE49-F238E27FC236}">
                  <a16:creationId xmlns:a16="http://schemas.microsoft.com/office/drawing/2014/main" id="{A887C011-3342-49F5-ABA6-21BC4E16F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6754" y="490745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73">
              <a:extLst>
                <a:ext uri="{FF2B5EF4-FFF2-40B4-BE49-F238E27FC236}">
                  <a16:creationId xmlns:a16="http://schemas.microsoft.com/office/drawing/2014/main" id="{59453A63-F4C1-484C-BD63-45BCF1F898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1627" y="4407815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74">
              <a:extLst>
                <a:ext uri="{FF2B5EF4-FFF2-40B4-BE49-F238E27FC236}">
                  <a16:creationId xmlns:a16="http://schemas.microsoft.com/office/drawing/2014/main" id="{E32981CE-84F8-46C0-8DED-9AB671768C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9579" y="598809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75">
              <a:extLst>
                <a:ext uri="{FF2B5EF4-FFF2-40B4-BE49-F238E27FC236}">
                  <a16:creationId xmlns:a16="http://schemas.microsoft.com/office/drawing/2014/main" id="{4534D7C6-DC5B-4AF8-9DA0-56212A8993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94588" y="2442495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77">
              <a:extLst>
                <a:ext uri="{FF2B5EF4-FFF2-40B4-BE49-F238E27FC236}">
                  <a16:creationId xmlns:a16="http://schemas.microsoft.com/office/drawing/2014/main" id="{B1BEA7AD-37D1-4AAA-8229-E3B97FE5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9834" y="360677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85">
              <a:extLst>
                <a:ext uri="{FF2B5EF4-FFF2-40B4-BE49-F238E27FC236}">
                  <a16:creationId xmlns:a16="http://schemas.microsoft.com/office/drawing/2014/main" id="{D5C0F08C-8A9A-438B-A79C-56393D3A6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6093" y="6434597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87">
              <a:extLst>
                <a:ext uri="{FF2B5EF4-FFF2-40B4-BE49-F238E27FC236}">
                  <a16:creationId xmlns:a16="http://schemas.microsoft.com/office/drawing/2014/main" id="{30753EBC-ED22-4E17-ABDA-227B5CFD0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73572" y="6657631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88">
              <a:extLst>
                <a:ext uri="{FF2B5EF4-FFF2-40B4-BE49-F238E27FC236}">
                  <a16:creationId xmlns:a16="http://schemas.microsoft.com/office/drawing/2014/main" id="{A94AC8E0-5C8C-4D6F-B9CA-656EEFFA0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4133" y="5704047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91">
              <a:extLst>
                <a:ext uri="{FF2B5EF4-FFF2-40B4-BE49-F238E27FC236}">
                  <a16:creationId xmlns:a16="http://schemas.microsoft.com/office/drawing/2014/main" id="{4A615F4B-80CC-4BE4-97FC-F2740A759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13129" y="276408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92">
              <a:extLst>
                <a:ext uri="{FF2B5EF4-FFF2-40B4-BE49-F238E27FC236}">
                  <a16:creationId xmlns:a16="http://schemas.microsoft.com/office/drawing/2014/main" id="{1D7E58FA-59C0-4718-828C-F91E25EF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92169" y="2420506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93">
              <a:extLst>
                <a:ext uri="{FF2B5EF4-FFF2-40B4-BE49-F238E27FC236}">
                  <a16:creationId xmlns:a16="http://schemas.microsoft.com/office/drawing/2014/main" id="{55065554-1272-4ECE-B22F-170868FB4A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1671" y="3285274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94">
              <a:extLst>
                <a:ext uri="{FF2B5EF4-FFF2-40B4-BE49-F238E27FC236}">
                  <a16:creationId xmlns:a16="http://schemas.microsoft.com/office/drawing/2014/main" id="{A89E6A52-5885-46AF-A6B8-3DC62B0AA8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6777" y="5367453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95">
              <a:extLst>
                <a:ext uri="{FF2B5EF4-FFF2-40B4-BE49-F238E27FC236}">
                  <a16:creationId xmlns:a16="http://schemas.microsoft.com/office/drawing/2014/main" id="{406F86F3-42D9-4044-A2DF-A10E55B2D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75128" y="3055861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96">
              <a:extLst>
                <a:ext uri="{FF2B5EF4-FFF2-40B4-BE49-F238E27FC236}">
                  <a16:creationId xmlns:a16="http://schemas.microsoft.com/office/drawing/2014/main" id="{78EE9897-2427-4EF2-AD28-A15F3F1DDB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0514" y="3575426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97">
              <a:extLst>
                <a:ext uri="{FF2B5EF4-FFF2-40B4-BE49-F238E27FC236}">
                  <a16:creationId xmlns:a16="http://schemas.microsoft.com/office/drawing/2014/main" id="{3D2527FB-2D05-46C1-8B31-AA27268A0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09826" y="4784277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98">
              <a:extLst>
                <a:ext uri="{FF2B5EF4-FFF2-40B4-BE49-F238E27FC236}">
                  <a16:creationId xmlns:a16="http://schemas.microsoft.com/office/drawing/2014/main" id="{E3BB7F0B-230B-4131-B907-6681669A2E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2311" y="4265818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99">
              <a:extLst>
                <a:ext uri="{FF2B5EF4-FFF2-40B4-BE49-F238E27FC236}">
                  <a16:creationId xmlns:a16="http://schemas.microsoft.com/office/drawing/2014/main" id="{63F7D758-ED8D-47BF-B96D-72E9E1BD00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5206" y="447367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00">
              <a:extLst>
                <a:ext uri="{FF2B5EF4-FFF2-40B4-BE49-F238E27FC236}">
                  <a16:creationId xmlns:a16="http://schemas.microsoft.com/office/drawing/2014/main" id="{5BF79E99-0A91-4BBD-ABE7-A59692442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4715" y="38942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01">
              <a:extLst>
                <a:ext uri="{FF2B5EF4-FFF2-40B4-BE49-F238E27FC236}">
                  <a16:creationId xmlns:a16="http://schemas.microsoft.com/office/drawing/2014/main" id="{3ECCA7F3-ED75-4BCE-8718-FD4D11570A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9432" y="510246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02">
              <a:extLst>
                <a:ext uri="{FF2B5EF4-FFF2-40B4-BE49-F238E27FC236}">
                  <a16:creationId xmlns:a16="http://schemas.microsoft.com/office/drawing/2014/main" id="{88386EEF-017F-4AB5-BC44-0B7FA8596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5611" y="5662850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03">
              <a:extLst>
                <a:ext uri="{FF2B5EF4-FFF2-40B4-BE49-F238E27FC236}">
                  <a16:creationId xmlns:a16="http://schemas.microsoft.com/office/drawing/2014/main" id="{D6C9829E-897B-48B6-9304-1E01719AF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28519" y="593327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04">
              <a:extLst>
                <a:ext uri="{FF2B5EF4-FFF2-40B4-BE49-F238E27FC236}">
                  <a16:creationId xmlns:a16="http://schemas.microsoft.com/office/drawing/2014/main" id="{2EEFD49A-26A6-4211-A6DE-076555F17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43979" y="246418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13">
              <a:extLst>
                <a:ext uri="{FF2B5EF4-FFF2-40B4-BE49-F238E27FC236}">
                  <a16:creationId xmlns:a16="http://schemas.microsoft.com/office/drawing/2014/main" id="{B26871A2-C833-4B31-B07D-7F3E270A5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95320" y="4852103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14">
              <a:extLst>
                <a:ext uri="{FF2B5EF4-FFF2-40B4-BE49-F238E27FC236}">
                  <a16:creationId xmlns:a16="http://schemas.microsoft.com/office/drawing/2014/main" id="{C7F8FAF5-1EA4-4584-97AE-25B75ABAE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98724" y="361841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15">
              <a:extLst>
                <a:ext uri="{FF2B5EF4-FFF2-40B4-BE49-F238E27FC236}">
                  <a16:creationId xmlns:a16="http://schemas.microsoft.com/office/drawing/2014/main" id="{51BB76A3-D19C-4017-9394-ED70BC8E1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93011" y="428127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17">
              <a:extLst>
                <a:ext uri="{FF2B5EF4-FFF2-40B4-BE49-F238E27FC236}">
                  <a16:creationId xmlns:a16="http://schemas.microsoft.com/office/drawing/2014/main" id="{EDC646D8-FDF1-4DBA-A082-867832735E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80328" y="597695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18">
              <a:extLst>
                <a:ext uri="{FF2B5EF4-FFF2-40B4-BE49-F238E27FC236}">
                  <a16:creationId xmlns:a16="http://schemas.microsoft.com/office/drawing/2014/main" id="{EA49D8FA-BEC0-41B7-BAE4-A8064CD83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65862" y="6537706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19">
              <a:extLst>
                <a:ext uri="{FF2B5EF4-FFF2-40B4-BE49-F238E27FC236}">
                  <a16:creationId xmlns:a16="http://schemas.microsoft.com/office/drawing/2014/main" id="{00B44CAF-013D-49AD-8C73-4FE0AB149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0297" y="6291485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8">
              <a:extLst>
                <a:ext uri="{FF2B5EF4-FFF2-40B4-BE49-F238E27FC236}">
                  <a16:creationId xmlns:a16="http://schemas.microsoft.com/office/drawing/2014/main" id="{661FC4FE-1390-4C3A-A6E8-B21ECCF7D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9202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8">
              <a:extLst>
                <a:ext uri="{FF2B5EF4-FFF2-40B4-BE49-F238E27FC236}">
                  <a16:creationId xmlns:a16="http://schemas.microsoft.com/office/drawing/2014/main" id="{950FCDA6-75E5-4D0C-A8B0-BF475CF80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37427" y="9710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Picture 4">
            <a:extLst>
              <a:ext uri="{FF2B5EF4-FFF2-40B4-BE49-F238E27FC236}">
                <a16:creationId xmlns:a16="http://schemas.microsoft.com/office/drawing/2014/main" id="{9DE14499-7940-4D2D-B7BE-08642693C1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534" y="542070"/>
            <a:ext cx="4003925" cy="559326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63E687F-90D0-406E-8D59-E66A3FD516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4924" y="2549704"/>
            <a:ext cx="2649025" cy="35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40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473" y="802792"/>
            <a:ext cx="9634011" cy="5821363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Avenir Next LT Pro"/>
              </a:rPr>
              <a:t>Emma Pistrichová </a:t>
            </a:r>
            <a:r>
              <a:rPr lang="en-US" sz="2800" dirty="0"/>
              <a:t>Co </a:t>
            </a:r>
            <a:r>
              <a:rPr lang="en-US" sz="2800" dirty="0" err="1"/>
              <a:t>bude</a:t>
            </a:r>
            <a:r>
              <a:rPr lang="en-US" sz="2800" dirty="0"/>
              <a:t> </a:t>
            </a:r>
            <a:r>
              <a:rPr lang="en-US" sz="2800" dirty="0" err="1"/>
              <a:t>dál</a:t>
            </a:r>
            <a:r>
              <a:rPr lang="en-US" sz="2800" dirty="0"/>
              <a:t>...? </a:t>
            </a:r>
            <a:r>
              <a:rPr lang="en-US" dirty="0"/>
              <a:t>     </a:t>
            </a:r>
            <a:r>
              <a:rPr lang="en-US" dirty="0">
                <a:ea typeface="+mj-lt"/>
                <a:cs typeface="+mj-lt"/>
              </a:rPr>
              <a:t> </a:t>
            </a:r>
            <a:r>
              <a:rPr lang="en-US" dirty="0">
                <a:solidFill>
                  <a:srgbClr val="243341"/>
                </a:solidFill>
                <a:ea typeface="+mj-lt"/>
                <a:cs typeface="+mj-lt"/>
              </a:rPr>
              <a:t> </a:t>
            </a:r>
            <a:br>
              <a:rPr lang="en-US" dirty="0">
                <a:solidFill>
                  <a:srgbClr val="243341"/>
                </a:solidFill>
                <a:ea typeface="+mj-lt"/>
                <a:cs typeface="+mj-lt"/>
              </a:rPr>
            </a:br>
            <a:br>
              <a:rPr lang="en-US" dirty="0">
                <a:solidFill>
                  <a:srgbClr val="243341"/>
                </a:solidFill>
                <a:ea typeface="+mj-lt"/>
                <a:cs typeface="+mj-lt"/>
              </a:rPr>
            </a:br>
            <a:br>
              <a:rPr lang="en-US" dirty="0">
                <a:solidFill>
                  <a:srgbClr val="243341"/>
                </a:solidFill>
                <a:ea typeface="+mj-lt"/>
                <a:cs typeface="+mj-lt"/>
              </a:rPr>
            </a:br>
            <a:br>
              <a:rPr lang="en-US" dirty="0">
                <a:solidFill>
                  <a:srgbClr val="243341"/>
                </a:solidFill>
                <a:ea typeface="+mj-lt"/>
                <a:cs typeface="+mj-lt"/>
              </a:rPr>
            </a:br>
            <a:br>
              <a:rPr lang="en-US" dirty="0">
                <a:solidFill>
                  <a:srgbClr val="243341"/>
                </a:solidFill>
                <a:ea typeface="+mj-lt"/>
                <a:cs typeface="+mj-lt"/>
              </a:rPr>
            </a:br>
            <a:br>
              <a:rPr lang="en-US" dirty="0">
                <a:solidFill>
                  <a:srgbClr val="243341"/>
                </a:solidFill>
                <a:ea typeface="+mj-lt"/>
                <a:cs typeface="+mj-lt"/>
              </a:rPr>
            </a:br>
            <a:br>
              <a:rPr lang="en-US" dirty="0">
                <a:solidFill>
                  <a:srgbClr val="243341"/>
                </a:solidFill>
                <a:ea typeface="+mj-lt"/>
                <a:cs typeface="+mj-lt"/>
              </a:rPr>
            </a:br>
            <a:br>
              <a:rPr lang="en-US" dirty="0">
                <a:solidFill>
                  <a:srgbClr val="243341"/>
                </a:solidFill>
                <a:ea typeface="+mj-lt"/>
                <a:cs typeface="+mj-lt"/>
              </a:rPr>
            </a:br>
            <a:r>
              <a:rPr lang="en-US" dirty="0">
                <a:solidFill>
                  <a:srgbClr val="243341"/>
                </a:solidFill>
                <a:ea typeface="+mj-lt"/>
                <a:cs typeface="+mj-lt"/>
              </a:rPr>
              <a:t> </a:t>
            </a:r>
            <a:br>
              <a:rPr lang="en-US" dirty="0">
                <a:solidFill>
                  <a:srgbClr val="243341"/>
                </a:solidFill>
                <a:ea typeface="+mj-lt"/>
                <a:cs typeface="+mj-lt"/>
              </a:rPr>
            </a:b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a typeface="+mj-lt"/>
                <a:cs typeface="+mj-lt"/>
              </a:rPr>
              <a:t>                             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  <a:ea typeface="+mj-lt"/>
                <a:cs typeface="+mj-lt"/>
              </a:rPr>
            </a:b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a typeface="+mj-lt"/>
                <a:cs typeface="+mj-lt"/>
              </a:rPr>
              <a:t>                             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venir Next LT Pro"/>
                <a:ea typeface="+mj-lt"/>
                <a:cs typeface="+mj-lt"/>
              </a:rPr>
              <a:t>Iveta Vítková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a typeface="+mj-lt"/>
                <a:cs typeface="+mj-lt"/>
              </a:rPr>
              <a:t>Covid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a typeface="+mj-lt"/>
                <a:cs typeface="+mj-lt"/>
              </a:rPr>
              <a:t> </a:t>
            </a:r>
            <a:br>
              <a:rPr lang="en-US" dirty="0"/>
            </a:br>
            <a:endParaRPr lang="en-US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36E6270-12C0-44C2-9C76-E4F97F6BC5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963333" y="1074998"/>
            <a:ext cx="6888132" cy="473062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4CA17D1-79DA-4C96-8E2B-C7D6CC7A99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251" y="1134042"/>
            <a:ext cx="5221432" cy="378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26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412" y="256475"/>
            <a:ext cx="4773663" cy="3306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Lucie </a:t>
            </a:r>
            <a:r>
              <a:rPr lang="en-US" sz="360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Kunčarová</a:t>
            </a:r>
            <a:br>
              <a:rPr lang="en-US" sz="3600" dirty="0">
                <a:latin typeface="Avenir Next LT Pro"/>
              </a:rPr>
            </a:br>
            <a:r>
              <a:rPr lang="en-US" sz="3600">
                <a:solidFill>
                  <a:schemeClr val="accent1">
                    <a:lumMod val="75000"/>
                  </a:schemeClr>
                </a:solidFill>
              </a:rPr>
              <a:t>Covidový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err="1">
                <a:solidFill>
                  <a:schemeClr val="accent1">
                    <a:lumMod val="75000"/>
                  </a:schemeClr>
                </a:solidFill>
              </a:rPr>
              <a:t>nádech</a:t>
            </a:r>
            <a:endParaRPr lang="en-US" sz="360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CB9C70C-9B50-4D83-B8B9-1A0FFA2CB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52693" y="20697"/>
            <a:ext cx="1862695" cy="6816606"/>
            <a:chOff x="9952693" y="20697"/>
            <a:chExt cx="1862695" cy="6816606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E1E57A5-A4F5-41D5-9E12-FA9144457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674062" y="20697"/>
              <a:ext cx="1141326" cy="6816606"/>
              <a:chOff x="5889776" y="13394"/>
              <a:chExt cx="1141326" cy="6816606"/>
            </a:xfrm>
          </p:grpSpPr>
          <p:sp>
            <p:nvSpPr>
              <p:cNvPr id="158" name="Freeform 8">
                <a:extLst>
                  <a:ext uri="{FF2B5EF4-FFF2-40B4-BE49-F238E27FC236}">
                    <a16:creationId xmlns:a16="http://schemas.microsoft.com/office/drawing/2014/main" id="{ADBCFAC3-B2EB-4241-B9C9-AC317FCE77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8443" y="671857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10">
                <a:extLst>
                  <a:ext uri="{FF2B5EF4-FFF2-40B4-BE49-F238E27FC236}">
                    <a16:creationId xmlns:a16="http://schemas.microsoft.com/office/drawing/2014/main" id="{86F38B84-C3BC-48A8-9EEF-3077223C40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5468" y="152241"/>
                <a:ext cx="138242" cy="88130"/>
              </a:xfrm>
              <a:custGeom>
                <a:avLst/>
                <a:gdLst>
                  <a:gd name="T0" fmla="*/ 22 w 42"/>
                  <a:gd name="T1" fmla="*/ 0 h 29"/>
                  <a:gd name="T2" fmla="*/ 14 w 42"/>
                  <a:gd name="T3" fmla="*/ 25 h 29"/>
                  <a:gd name="T4" fmla="*/ 22 w 42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9">
                    <a:moveTo>
                      <a:pt x="22" y="0"/>
                    </a:moveTo>
                    <a:cubicBezTo>
                      <a:pt x="42" y="7"/>
                      <a:pt x="28" y="29"/>
                      <a:pt x="14" y="25"/>
                    </a:cubicBezTo>
                    <a:cubicBezTo>
                      <a:pt x="0" y="18"/>
                      <a:pt x="8" y="1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15">
                <a:extLst>
                  <a:ext uri="{FF2B5EF4-FFF2-40B4-BE49-F238E27FC236}">
                    <a16:creationId xmlns:a16="http://schemas.microsoft.com/office/drawing/2014/main" id="{E288352D-6F27-4727-9241-658737B623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9398" y="666438"/>
                <a:ext cx="121406" cy="72626"/>
              </a:xfrm>
              <a:custGeom>
                <a:avLst/>
                <a:gdLst>
                  <a:gd name="T0" fmla="*/ 16 w 37"/>
                  <a:gd name="T1" fmla="*/ 0 h 24"/>
                  <a:gd name="T2" fmla="*/ 11 w 37"/>
                  <a:gd name="T3" fmla="*/ 24 h 24"/>
                  <a:gd name="T4" fmla="*/ 16 w 37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4">
                    <a:moveTo>
                      <a:pt x="16" y="0"/>
                    </a:moveTo>
                    <a:cubicBezTo>
                      <a:pt x="37" y="6"/>
                      <a:pt x="30" y="20"/>
                      <a:pt x="11" y="24"/>
                    </a:cubicBezTo>
                    <a:cubicBezTo>
                      <a:pt x="0" y="17"/>
                      <a:pt x="5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18">
                <a:extLst>
                  <a:ext uri="{FF2B5EF4-FFF2-40B4-BE49-F238E27FC236}">
                    <a16:creationId xmlns:a16="http://schemas.microsoft.com/office/drawing/2014/main" id="{6AC265CB-8E11-45EF-8A58-9FCB96E0D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2812" y="409695"/>
                <a:ext cx="138242" cy="78339"/>
              </a:xfrm>
              <a:custGeom>
                <a:avLst/>
                <a:gdLst>
                  <a:gd name="T0" fmla="*/ 6 w 42"/>
                  <a:gd name="T1" fmla="*/ 6 h 26"/>
                  <a:gd name="T2" fmla="*/ 21 w 42"/>
                  <a:gd name="T3" fmla="*/ 26 h 26"/>
                  <a:gd name="T4" fmla="*/ 6 w 42"/>
                  <a:gd name="T5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6">
                    <a:moveTo>
                      <a:pt x="6" y="6"/>
                    </a:moveTo>
                    <a:cubicBezTo>
                      <a:pt x="25" y="0"/>
                      <a:pt x="42" y="17"/>
                      <a:pt x="21" y="26"/>
                    </a:cubicBezTo>
                    <a:cubicBezTo>
                      <a:pt x="9" y="26"/>
                      <a:pt x="0" y="16"/>
                      <a:pt x="6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19">
                <a:extLst>
                  <a:ext uri="{FF2B5EF4-FFF2-40B4-BE49-F238E27FC236}">
                    <a16:creationId xmlns:a16="http://schemas.microsoft.com/office/drawing/2014/main" id="{DABD6D60-E6DC-4EFB-B755-7954BBAB80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2730" y="2096571"/>
                <a:ext cx="124951" cy="69362"/>
              </a:xfrm>
              <a:custGeom>
                <a:avLst/>
                <a:gdLst>
                  <a:gd name="T0" fmla="*/ 16 w 38"/>
                  <a:gd name="T1" fmla="*/ 0 h 23"/>
                  <a:gd name="T2" fmla="*/ 10 w 38"/>
                  <a:gd name="T3" fmla="*/ 23 h 23"/>
                  <a:gd name="T4" fmla="*/ 1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16" y="0"/>
                    </a:moveTo>
                    <a:cubicBezTo>
                      <a:pt x="38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20">
                <a:extLst>
                  <a:ext uri="{FF2B5EF4-FFF2-40B4-BE49-F238E27FC236}">
                    <a16:creationId xmlns:a16="http://schemas.microsoft.com/office/drawing/2014/main" id="{CF6F209B-B481-49BF-87A6-6201C22D8D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97493" y="2294129"/>
                <a:ext cx="128495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22">
                <a:extLst>
                  <a:ext uri="{FF2B5EF4-FFF2-40B4-BE49-F238E27FC236}">
                    <a16:creationId xmlns:a16="http://schemas.microsoft.com/office/drawing/2014/main" id="{F1FA7743-5F0C-45CC-8886-3340214982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6832" y="1123972"/>
                <a:ext cx="150648" cy="99554"/>
              </a:xfrm>
              <a:custGeom>
                <a:avLst/>
                <a:gdLst>
                  <a:gd name="T0" fmla="*/ 26 w 46"/>
                  <a:gd name="T1" fmla="*/ 0 h 33"/>
                  <a:gd name="T2" fmla="*/ 38 w 46"/>
                  <a:gd name="T3" fmla="*/ 22 h 33"/>
                  <a:gd name="T4" fmla="*/ 26 w 46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33">
                    <a:moveTo>
                      <a:pt x="26" y="0"/>
                    </a:moveTo>
                    <a:cubicBezTo>
                      <a:pt x="29" y="0"/>
                      <a:pt x="46" y="16"/>
                      <a:pt x="38" y="22"/>
                    </a:cubicBezTo>
                    <a:cubicBezTo>
                      <a:pt x="16" y="33"/>
                      <a:pt x="0" y="5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23">
                <a:extLst>
                  <a:ext uri="{FF2B5EF4-FFF2-40B4-BE49-F238E27FC236}">
                    <a16:creationId xmlns:a16="http://schemas.microsoft.com/office/drawing/2014/main" id="{916D9D0F-5354-4875-9938-6387BFAEA3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0519" y="911406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8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10"/>
                      <a:pt x="28" y="27"/>
                      <a:pt x="8" y="20"/>
                    </a:cubicBezTo>
                    <a:cubicBezTo>
                      <a:pt x="0" y="8"/>
                      <a:pt x="7" y="2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26">
                <a:extLst>
                  <a:ext uri="{FF2B5EF4-FFF2-40B4-BE49-F238E27FC236}">
                    <a16:creationId xmlns:a16="http://schemas.microsoft.com/office/drawing/2014/main" id="{0E294183-C628-4365-B907-E607D3DB12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7743" y="1395113"/>
                <a:ext cx="127608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5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2"/>
                      <a:pt x="36" y="26"/>
                      <a:pt x="20" y="25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27">
                <a:extLst>
                  <a:ext uri="{FF2B5EF4-FFF2-40B4-BE49-F238E27FC236}">
                    <a16:creationId xmlns:a16="http://schemas.microsoft.com/office/drawing/2014/main" id="{86EA8FAD-5BF8-4312-84E8-774BCEBB41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8219" y="1832215"/>
                <a:ext cx="131153" cy="93843"/>
              </a:xfrm>
              <a:custGeom>
                <a:avLst/>
                <a:gdLst>
                  <a:gd name="T0" fmla="*/ 22 w 40"/>
                  <a:gd name="T1" fmla="*/ 0 h 31"/>
                  <a:gd name="T2" fmla="*/ 16 w 40"/>
                  <a:gd name="T3" fmla="*/ 25 h 31"/>
                  <a:gd name="T4" fmla="*/ 22 w 40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1">
                    <a:moveTo>
                      <a:pt x="22" y="0"/>
                    </a:moveTo>
                    <a:cubicBezTo>
                      <a:pt x="39" y="3"/>
                      <a:pt x="40" y="31"/>
                      <a:pt x="16" y="25"/>
                    </a:cubicBezTo>
                    <a:cubicBezTo>
                      <a:pt x="0" y="7"/>
                      <a:pt x="13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28">
                <a:extLst>
                  <a:ext uri="{FF2B5EF4-FFF2-40B4-BE49-F238E27FC236}">
                    <a16:creationId xmlns:a16="http://schemas.microsoft.com/office/drawing/2014/main" id="{3464AF92-0BBD-433C-B88A-B18E00B14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5303" y="1609623"/>
                <a:ext cx="127608" cy="69362"/>
              </a:xfrm>
              <a:custGeom>
                <a:avLst/>
                <a:gdLst>
                  <a:gd name="T0" fmla="*/ 16 w 39"/>
                  <a:gd name="T1" fmla="*/ 0 h 23"/>
                  <a:gd name="T2" fmla="*/ 11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7"/>
                      <a:pt x="31" y="17"/>
                      <a:pt x="11" y="23"/>
                    </a:cubicBezTo>
                    <a:cubicBezTo>
                      <a:pt x="0" y="16"/>
                      <a:pt x="4" y="2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30">
                <a:extLst>
                  <a:ext uri="{FF2B5EF4-FFF2-40B4-BE49-F238E27FC236}">
                    <a16:creationId xmlns:a16="http://schemas.microsoft.com/office/drawing/2014/main" id="{F4CE669E-8A98-4951-BC23-D1A03B0181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0553" y="1152725"/>
                <a:ext cx="9748" cy="5712"/>
              </a:xfrm>
              <a:custGeom>
                <a:avLst/>
                <a:gdLst>
                  <a:gd name="T0" fmla="*/ 1 w 3"/>
                  <a:gd name="T1" fmla="*/ 0 h 2"/>
                  <a:gd name="T2" fmla="*/ 2 w 3"/>
                  <a:gd name="T3" fmla="*/ 2 h 2"/>
                  <a:gd name="T4" fmla="*/ 1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1"/>
                      <a:pt x="3" y="2"/>
                      <a:pt x="2" y="2"/>
                    </a:cubicBezTo>
                    <a:cubicBezTo>
                      <a:pt x="1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43">
                <a:extLst>
                  <a:ext uri="{FF2B5EF4-FFF2-40B4-BE49-F238E27FC236}">
                    <a16:creationId xmlns:a16="http://schemas.microsoft.com/office/drawing/2014/main" id="{5BB7130C-3DF5-4615-BD83-A75F700915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34545" y="860614"/>
                <a:ext cx="143559" cy="75075"/>
              </a:xfrm>
              <a:custGeom>
                <a:avLst/>
                <a:gdLst>
                  <a:gd name="T0" fmla="*/ 28 w 44"/>
                  <a:gd name="T1" fmla="*/ 0 h 25"/>
                  <a:gd name="T2" fmla="*/ 25 w 44"/>
                  <a:gd name="T3" fmla="*/ 25 h 25"/>
                  <a:gd name="T4" fmla="*/ 28 w 44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5">
                    <a:moveTo>
                      <a:pt x="28" y="0"/>
                    </a:moveTo>
                    <a:cubicBezTo>
                      <a:pt x="44" y="2"/>
                      <a:pt x="38" y="22"/>
                      <a:pt x="25" y="25"/>
                    </a:cubicBezTo>
                    <a:cubicBezTo>
                      <a:pt x="0" y="25"/>
                      <a:pt x="9" y="5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51">
                <a:extLst>
                  <a:ext uri="{FF2B5EF4-FFF2-40B4-BE49-F238E27FC236}">
                    <a16:creationId xmlns:a16="http://schemas.microsoft.com/office/drawing/2014/main" id="{EACB7AF9-EA00-4414-8437-3FDDB2E082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7514" y="1015030"/>
                <a:ext cx="115202" cy="90579"/>
              </a:xfrm>
              <a:custGeom>
                <a:avLst/>
                <a:gdLst>
                  <a:gd name="T0" fmla="*/ 19 w 35"/>
                  <a:gd name="T1" fmla="*/ 0 h 30"/>
                  <a:gd name="T2" fmla="*/ 33 w 35"/>
                  <a:gd name="T3" fmla="*/ 15 h 30"/>
                  <a:gd name="T4" fmla="*/ 25 w 35"/>
                  <a:gd name="T5" fmla="*/ 19 h 30"/>
                  <a:gd name="T6" fmla="*/ 19 w 35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0">
                    <a:moveTo>
                      <a:pt x="19" y="0"/>
                    </a:moveTo>
                    <a:cubicBezTo>
                      <a:pt x="26" y="0"/>
                      <a:pt x="35" y="8"/>
                      <a:pt x="33" y="15"/>
                    </a:cubicBezTo>
                    <a:cubicBezTo>
                      <a:pt x="30" y="12"/>
                      <a:pt x="27" y="17"/>
                      <a:pt x="25" y="19"/>
                    </a:cubicBezTo>
                    <a:cubicBezTo>
                      <a:pt x="7" y="30"/>
                      <a:pt x="0" y="5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52">
                <a:extLst>
                  <a:ext uri="{FF2B5EF4-FFF2-40B4-BE49-F238E27FC236}">
                    <a16:creationId xmlns:a16="http://schemas.microsoft.com/office/drawing/2014/main" id="{FC2519C3-3C5A-43C9-9ECF-D097278C18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4519" y="450599"/>
                <a:ext cx="118747" cy="81603"/>
              </a:xfrm>
              <a:custGeom>
                <a:avLst/>
                <a:gdLst>
                  <a:gd name="T0" fmla="*/ 21 w 36"/>
                  <a:gd name="T1" fmla="*/ 0 h 27"/>
                  <a:gd name="T2" fmla="*/ 22 w 36"/>
                  <a:gd name="T3" fmla="*/ 27 h 27"/>
                  <a:gd name="T4" fmla="*/ 21 w 36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21" y="0"/>
                    </a:moveTo>
                    <a:cubicBezTo>
                      <a:pt x="33" y="3"/>
                      <a:pt x="36" y="23"/>
                      <a:pt x="22" y="27"/>
                    </a:cubicBezTo>
                    <a:cubicBezTo>
                      <a:pt x="3" y="25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53">
                <a:extLst>
                  <a:ext uri="{FF2B5EF4-FFF2-40B4-BE49-F238E27FC236}">
                    <a16:creationId xmlns:a16="http://schemas.microsoft.com/office/drawing/2014/main" id="{62D72422-4E61-4321-BD7E-B56CC4B1A8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600" y="1253803"/>
                <a:ext cx="127608" cy="79154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54">
                <a:extLst>
                  <a:ext uri="{FF2B5EF4-FFF2-40B4-BE49-F238E27FC236}">
                    <a16:creationId xmlns:a16="http://schemas.microsoft.com/office/drawing/2014/main" id="{05F207C0-A03D-4E9A-803E-D82A7BA7E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447" y="614227"/>
                <a:ext cx="134697" cy="105266"/>
              </a:xfrm>
              <a:custGeom>
                <a:avLst/>
                <a:gdLst>
                  <a:gd name="T0" fmla="*/ 28 w 41"/>
                  <a:gd name="T1" fmla="*/ 2 h 35"/>
                  <a:gd name="T2" fmla="*/ 40 w 41"/>
                  <a:gd name="T3" fmla="*/ 21 h 35"/>
                  <a:gd name="T4" fmla="*/ 28 w 41"/>
                  <a:gd name="T5" fmla="*/ 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5">
                    <a:moveTo>
                      <a:pt x="28" y="2"/>
                    </a:moveTo>
                    <a:cubicBezTo>
                      <a:pt x="37" y="0"/>
                      <a:pt x="41" y="13"/>
                      <a:pt x="40" y="21"/>
                    </a:cubicBezTo>
                    <a:cubicBezTo>
                      <a:pt x="22" y="35"/>
                      <a:pt x="0" y="10"/>
                      <a:pt x="28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55">
                <a:extLst>
                  <a:ext uri="{FF2B5EF4-FFF2-40B4-BE49-F238E27FC236}">
                    <a16:creationId xmlns:a16="http://schemas.microsoft.com/office/drawing/2014/main" id="{255DAFDD-E023-4FF2-A2A7-6F405C8FCB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460" y="1463404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56">
                <a:extLst>
                  <a:ext uri="{FF2B5EF4-FFF2-40B4-BE49-F238E27FC236}">
                    <a16:creationId xmlns:a16="http://schemas.microsoft.com/office/drawing/2014/main" id="{75169B61-B4D2-4C2A-BF18-EB0AC8DE6A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156" y="2293440"/>
                <a:ext cx="128495" cy="72626"/>
              </a:xfrm>
              <a:custGeom>
                <a:avLst/>
                <a:gdLst>
                  <a:gd name="T0" fmla="*/ 21 w 39"/>
                  <a:gd name="T1" fmla="*/ 0 h 24"/>
                  <a:gd name="T2" fmla="*/ 22 w 39"/>
                  <a:gd name="T3" fmla="*/ 24 h 24"/>
                  <a:gd name="T4" fmla="*/ 21 w 39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4">
                    <a:moveTo>
                      <a:pt x="21" y="0"/>
                    </a:moveTo>
                    <a:cubicBezTo>
                      <a:pt x="37" y="0"/>
                      <a:pt x="39" y="23"/>
                      <a:pt x="22" y="24"/>
                    </a:cubicBezTo>
                    <a:cubicBezTo>
                      <a:pt x="7" y="22"/>
                      <a:pt x="0" y="5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57">
                <a:extLst>
                  <a:ext uri="{FF2B5EF4-FFF2-40B4-BE49-F238E27FC236}">
                    <a16:creationId xmlns:a16="http://schemas.microsoft.com/office/drawing/2014/main" id="{32FBF9CB-F983-4A89-A0D9-37056BB65B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609" y="1673149"/>
                <a:ext cx="140901" cy="93843"/>
              </a:xfrm>
              <a:custGeom>
                <a:avLst/>
                <a:gdLst>
                  <a:gd name="T0" fmla="*/ 27 w 43"/>
                  <a:gd name="T1" fmla="*/ 3 h 31"/>
                  <a:gd name="T2" fmla="*/ 40 w 43"/>
                  <a:gd name="T3" fmla="*/ 23 h 31"/>
                  <a:gd name="T4" fmla="*/ 27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7" y="3"/>
                    </a:moveTo>
                    <a:cubicBezTo>
                      <a:pt x="35" y="0"/>
                      <a:pt x="43" y="17"/>
                      <a:pt x="40" y="23"/>
                    </a:cubicBezTo>
                    <a:cubicBezTo>
                      <a:pt x="21" y="31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59">
                <a:extLst>
                  <a:ext uri="{FF2B5EF4-FFF2-40B4-BE49-F238E27FC236}">
                    <a16:creationId xmlns:a16="http://schemas.microsoft.com/office/drawing/2014/main" id="{F0884E69-5FA6-4C8C-A64C-DBB313AC2C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1059" y="255502"/>
                <a:ext cx="124063" cy="78339"/>
              </a:xfrm>
              <a:custGeom>
                <a:avLst/>
                <a:gdLst>
                  <a:gd name="T0" fmla="*/ 22 w 38"/>
                  <a:gd name="T1" fmla="*/ 0 h 26"/>
                  <a:gd name="T2" fmla="*/ 18 w 38"/>
                  <a:gd name="T3" fmla="*/ 26 h 26"/>
                  <a:gd name="T4" fmla="*/ 22 w 38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6">
                    <a:moveTo>
                      <a:pt x="22" y="0"/>
                    </a:moveTo>
                    <a:cubicBezTo>
                      <a:pt x="38" y="3"/>
                      <a:pt x="33" y="25"/>
                      <a:pt x="18" y="26"/>
                    </a:cubicBezTo>
                    <a:cubicBezTo>
                      <a:pt x="0" y="20"/>
                      <a:pt x="6" y="3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60">
                <a:extLst>
                  <a:ext uri="{FF2B5EF4-FFF2-40B4-BE49-F238E27FC236}">
                    <a16:creationId xmlns:a16="http://schemas.microsoft.com/office/drawing/2014/main" id="{ED1FD4E2-312B-48A6-9F17-2D0BD4CFB3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6290" y="1902943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61">
                <a:extLst>
                  <a:ext uri="{FF2B5EF4-FFF2-40B4-BE49-F238E27FC236}">
                    <a16:creationId xmlns:a16="http://schemas.microsoft.com/office/drawing/2014/main" id="{EA111918-CFCC-4C23-ADF2-ABCC68A7C5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2587" y="2137303"/>
                <a:ext cx="137356" cy="99554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5"/>
                      <a:pt x="16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78">
                <a:extLst>
                  <a:ext uri="{FF2B5EF4-FFF2-40B4-BE49-F238E27FC236}">
                    <a16:creationId xmlns:a16="http://schemas.microsoft.com/office/drawing/2014/main" id="{7E5CA7B2-3753-4B7D-A722-D95342BB8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1825" y="721042"/>
                <a:ext cx="147990" cy="75075"/>
              </a:xfrm>
              <a:custGeom>
                <a:avLst/>
                <a:gdLst>
                  <a:gd name="T0" fmla="*/ 22 w 45"/>
                  <a:gd name="T1" fmla="*/ 0 h 25"/>
                  <a:gd name="T2" fmla="*/ 28 w 45"/>
                  <a:gd name="T3" fmla="*/ 25 h 25"/>
                  <a:gd name="T4" fmla="*/ 22 w 45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5">
                    <a:moveTo>
                      <a:pt x="22" y="0"/>
                    </a:moveTo>
                    <a:cubicBezTo>
                      <a:pt x="32" y="1"/>
                      <a:pt x="45" y="21"/>
                      <a:pt x="28" y="25"/>
                    </a:cubicBezTo>
                    <a:cubicBezTo>
                      <a:pt x="9" y="23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79">
                <a:extLst>
                  <a:ext uri="{FF2B5EF4-FFF2-40B4-BE49-F238E27FC236}">
                    <a16:creationId xmlns:a16="http://schemas.microsoft.com/office/drawing/2014/main" id="{CC9214A9-8EEB-41B0-83FB-80BEBD9652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54197" y="952087"/>
                <a:ext cx="124063" cy="69362"/>
              </a:xfrm>
              <a:custGeom>
                <a:avLst/>
                <a:gdLst>
                  <a:gd name="T0" fmla="*/ 20 w 38"/>
                  <a:gd name="T1" fmla="*/ 0 h 23"/>
                  <a:gd name="T2" fmla="*/ 20 w 38"/>
                  <a:gd name="T3" fmla="*/ 22 h 23"/>
                  <a:gd name="T4" fmla="*/ 20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0" y="0"/>
                    </a:moveTo>
                    <a:cubicBezTo>
                      <a:pt x="37" y="3"/>
                      <a:pt x="38" y="23"/>
                      <a:pt x="20" y="22"/>
                    </a:cubicBezTo>
                    <a:cubicBezTo>
                      <a:pt x="8" y="18"/>
                      <a:pt x="0" y="5"/>
                      <a:pt x="2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80">
                <a:extLst>
                  <a:ext uri="{FF2B5EF4-FFF2-40B4-BE49-F238E27FC236}">
                    <a16:creationId xmlns:a16="http://schemas.microsoft.com/office/drawing/2014/main" id="{33157A90-4AF1-4A40-8125-803407C021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8856" y="1189882"/>
                <a:ext cx="124951" cy="66098"/>
              </a:xfrm>
              <a:custGeom>
                <a:avLst/>
                <a:gdLst>
                  <a:gd name="T0" fmla="*/ 21 w 38"/>
                  <a:gd name="T1" fmla="*/ 0 h 22"/>
                  <a:gd name="T2" fmla="*/ 21 w 38"/>
                  <a:gd name="T3" fmla="*/ 22 h 22"/>
                  <a:gd name="T4" fmla="*/ 21 w 38"/>
                  <a:gd name="T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2">
                    <a:moveTo>
                      <a:pt x="21" y="0"/>
                    </a:moveTo>
                    <a:cubicBezTo>
                      <a:pt x="37" y="2"/>
                      <a:pt x="38" y="20"/>
                      <a:pt x="21" y="22"/>
                    </a:cubicBezTo>
                    <a:cubicBezTo>
                      <a:pt x="9" y="16"/>
                      <a:pt x="0" y="6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81">
                <a:extLst>
                  <a:ext uri="{FF2B5EF4-FFF2-40B4-BE49-F238E27FC236}">
                    <a16:creationId xmlns:a16="http://schemas.microsoft.com/office/drawing/2014/main" id="{32D1FB24-5EA3-488F-913F-B3C1BB0367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1906" y="2202936"/>
                <a:ext cx="140901" cy="90579"/>
              </a:xfrm>
              <a:custGeom>
                <a:avLst/>
                <a:gdLst>
                  <a:gd name="T0" fmla="*/ 27 w 43"/>
                  <a:gd name="T1" fmla="*/ 3 h 30"/>
                  <a:gd name="T2" fmla="*/ 40 w 43"/>
                  <a:gd name="T3" fmla="*/ 22 h 30"/>
                  <a:gd name="T4" fmla="*/ 27 w 43"/>
                  <a:gd name="T5" fmla="*/ 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0">
                    <a:moveTo>
                      <a:pt x="27" y="3"/>
                    </a:moveTo>
                    <a:cubicBezTo>
                      <a:pt x="35" y="0"/>
                      <a:pt x="43" y="16"/>
                      <a:pt x="40" y="22"/>
                    </a:cubicBezTo>
                    <a:cubicBezTo>
                      <a:pt x="21" y="30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82">
                <a:extLst>
                  <a:ext uri="{FF2B5EF4-FFF2-40B4-BE49-F238E27FC236}">
                    <a16:creationId xmlns:a16="http://schemas.microsoft.com/office/drawing/2014/main" id="{58FC3262-B888-4936-87A0-9A494483A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742" y="1980483"/>
                <a:ext cx="128495" cy="69362"/>
              </a:xfrm>
              <a:custGeom>
                <a:avLst/>
                <a:gdLst>
                  <a:gd name="T0" fmla="*/ 16 w 39"/>
                  <a:gd name="T1" fmla="*/ 0 h 23"/>
                  <a:gd name="T2" fmla="*/ 10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83">
                <a:extLst>
                  <a:ext uri="{FF2B5EF4-FFF2-40B4-BE49-F238E27FC236}">
                    <a16:creationId xmlns:a16="http://schemas.microsoft.com/office/drawing/2014/main" id="{127CA728-BAE0-47A3-B0CA-5EB4FD148E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2299" y="1665695"/>
                <a:ext cx="131153" cy="157493"/>
              </a:xfrm>
              <a:custGeom>
                <a:avLst/>
                <a:gdLst>
                  <a:gd name="T0" fmla="*/ 13 w 40"/>
                  <a:gd name="T1" fmla="*/ 7 h 52"/>
                  <a:gd name="T2" fmla="*/ 0 w 40"/>
                  <a:gd name="T3" fmla="*/ 24 h 52"/>
                  <a:gd name="T4" fmla="*/ 13 w 40"/>
                  <a:gd name="T5" fmla="*/ 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52">
                    <a:moveTo>
                      <a:pt x="13" y="7"/>
                    </a:moveTo>
                    <a:cubicBezTo>
                      <a:pt x="40" y="12"/>
                      <a:pt x="18" y="52"/>
                      <a:pt x="0" y="24"/>
                    </a:cubicBezTo>
                    <a:cubicBezTo>
                      <a:pt x="2" y="0"/>
                      <a:pt x="6" y="17"/>
                      <a:pt x="13" y="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84">
                <a:extLst>
                  <a:ext uri="{FF2B5EF4-FFF2-40B4-BE49-F238E27FC236}">
                    <a16:creationId xmlns:a16="http://schemas.microsoft.com/office/drawing/2014/main" id="{0130CB83-550A-45A8-A9AB-0A9E134291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3315" y="516456"/>
                <a:ext cx="131153" cy="88130"/>
              </a:xfrm>
              <a:custGeom>
                <a:avLst/>
                <a:gdLst>
                  <a:gd name="T0" fmla="*/ 18 w 40"/>
                  <a:gd name="T1" fmla="*/ 1 h 29"/>
                  <a:gd name="T2" fmla="*/ 6 w 40"/>
                  <a:gd name="T3" fmla="*/ 20 h 29"/>
                  <a:gd name="T4" fmla="*/ 18 w 40"/>
                  <a:gd name="T5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18" y="1"/>
                    </a:moveTo>
                    <a:cubicBezTo>
                      <a:pt x="40" y="6"/>
                      <a:pt x="25" y="29"/>
                      <a:pt x="6" y="20"/>
                    </a:cubicBezTo>
                    <a:cubicBezTo>
                      <a:pt x="0" y="10"/>
                      <a:pt x="5" y="0"/>
                      <a:pt x="1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86">
                <a:extLst>
                  <a:ext uri="{FF2B5EF4-FFF2-40B4-BE49-F238E27FC236}">
                    <a16:creationId xmlns:a16="http://schemas.microsoft.com/office/drawing/2014/main" id="{CAEE495A-5C27-457A-BD41-20611D5D02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3284" y="170447"/>
                <a:ext cx="131153" cy="112612"/>
              </a:xfrm>
              <a:custGeom>
                <a:avLst/>
                <a:gdLst>
                  <a:gd name="T0" fmla="*/ 22 w 40"/>
                  <a:gd name="T1" fmla="*/ 1 h 37"/>
                  <a:gd name="T2" fmla="*/ 15 w 40"/>
                  <a:gd name="T3" fmla="*/ 23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40" y="3"/>
                      <a:pt x="33" y="37"/>
                      <a:pt x="15" y="23"/>
                    </a:cubicBezTo>
                    <a:cubicBezTo>
                      <a:pt x="0" y="20"/>
                      <a:pt x="7" y="0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89">
                <a:extLst>
                  <a:ext uri="{FF2B5EF4-FFF2-40B4-BE49-F238E27FC236}">
                    <a16:creationId xmlns:a16="http://schemas.microsoft.com/office/drawing/2014/main" id="{BB1F32F7-014F-45A8-844E-56C76D98A7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087" y="1453344"/>
                <a:ext cx="134697" cy="93027"/>
              </a:xfrm>
              <a:custGeom>
                <a:avLst/>
                <a:gdLst>
                  <a:gd name="T0" fmla="*/ 23 w 41"/>
                  <a:gd name="T1" fmla="*/ 0 h 31"/>
                  <a:gd name="T2" fmla="*/ 16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3"/>
                      <a:pt x="41" y="31"/>
                      <a:pt x="16" y="25"/>
                    </a:cubicBezTo>
                    <a:cubicBezTo>
                      <a:pt x="0" y="7"/>
                      <a:pt x="14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90">
                <a:extLst>
                  <a:ext uri="{FF2B5EF4-FFF2-40B4-BE49-F238E27FC236}">
                    <a16:creationId xmlns:a16="http://schemas.microsoft.com/office/drawing/2014/main" id="{0CF27E5B-05B7-44DF-94AE-4365D50B88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65939" y="2076253"/>
                <a:ext cx="2659" cy="8977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2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1" y="0"/>
                      <a:pt x="1" y="3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105">
                <a:extLst>
                  <a:ext uri="{FF2B5EF4-FFF2-40B4-BE49-F238E27FC236}">
                    <a16:creationId xmlns:a16="http://schemas.microsoft.com/office/drawing/2014/main" id="{BEEE0FD8-81BE-4670-A0B1-FD1C191910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79346" y="1981944"/>
                <a:ext cx="140901" cy="93027"/>
              </a:xfrm>
              <a:custGeom>
                <a:avLst/>
                <a:gdLst>
                  <a:gd name="T0" fmla="*/ 26 w 43"/>
                  <a:gd name="T1" fmla="*/ 3 h 31"/>
                  <a:gd name="T2" fmla="*/ 39 w 43"/>
                  <a:gd name="T3" fmla="*/ 23 h 31"/>
                  <a:gd name="T4" fmla="*/ 26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6" y="3"/>
                    </a:moveTo>
                    <a:cubicBezTo>
                      <a:pt x="34" y="0"/>
                      <a:pt x="43" y="17"/>
                      <a:pt x="39" y="23"/>
                    </a:cubicBezTo>
                    <a:cubicBezTo>
                      <a:pt x="20" y="31"/>
                      <a:pt x="0" y="15"/>
                      <a:pt x="26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106">
                <a:extLst>
                  <a:ext uri="{FF2B5EF4-FFF2-40B4-BE49-F238E27FC236}">
                    <a16:creationId xmlns:a16="http://schemas.microsoft.com/office/drawing/2014/main" id="{9F9A6256-1F3C-46D5-8441-488BB1E8E4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8983" y="589065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107">
                <a:extLst>
                  <a:ext uri="{FF2B5EF4-FFF2-40B4-BE49-F238E27FC236}">
                    <a16:creationId xmlns:a16="http://schemas.microsoft.com/office/drawing/2014/main" id="{BD9DB765-92D3-4BCB-918F-60D8DCDD74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4748" y="2269014"/>
                <a:ext cx="154193" cy="81603"/>
              </a:xfrm>
              <a:custGeom>
                <a:avLst/>
                <a:gdLst>
                  <a:gd name="T0" fmla="*/ 31 w 47"/>
                  <a:gd name="T1" fmla="*/ 0 h 27"/>
                  <a:gd name="T2" fmla="*/ 17 w 47"/>
                  <a:gd name="T3" fmla="*/ 23 h 27"/>
                  <a:gd name="T4" fmla="*/ 31 w 47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7">
                    <a:moveTo>
                      <a:pt x="31" y="0"/>
                    </a:moveTo>
                    <a:cubicBezTo>
                      <a:pt x="47" y="10"/>
                      <a:pt x="32" y="27"/>
                      <a:pt x="17" y="23"/>
                    </a:cubicBezTo>
                    <a:cubicBezTo>
                      <a:pt x="0" y="14"/>
                      <a:pt x="18" y="0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108">
                <a:extLst>
                  <a:ext uri="{FF2B5EF4-FFF2-40B4-BE49-F238E27FC236}">
                    <a16:creationId xmlns:a16="http://schemas.microsoft.com/office/drawing/2014/main" id="{8AFA6628-0664-424D-905E-6FAE9FCFAA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6654" y="1198910"/>
                <a:ext cx="121406" cy="90579"/>
              </a:xfrm>
              <a:custGeom>
                <a:avLst/>
                <a:gdLst>
                  <a:gd name="T0" fmla="*/ 26 w 37"/>
                  <a:gd name="T1" fmla="*/ 1 h 30"/>
                  <a:gd name="T2" fmla="*/ 35 w 37"/>
                  <a:gd name="T3" fmla="*/ 21 h 30"/>
                  <a:gd name="T4" fmla="*/ 26 w 37"/>
                  <a:gd name="T5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0">
                    <a:moveTo>
                      <a:pt x="26" y="1"/>
                    </a:moveTo>
                    <a:cubicBezTo>
                      <a:pt x="35" y="0"/>
                      <a:pt x="37" y="13"/>
                      <a:pt x="35" y="21"/>
                    </a:cubicBezTo>
                    <a:cubicBezTo>
                      <a:pt x="14" y="30"/>
                      <a:pt x="0" y="8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109">
                <a:extLst>
                  <a:ext uri="{FF2B5EF4-FFF2-40B4-BE49-F238E27FC236}">
                    <a16:creationId xmlns:a16="http://schemas.microsoft.com/office/drawing/2014/main" id="{433F27B3-462C-45E8-A759-DE553E29A3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9851" y="1700235"/>
                <a:ext cx="154193" cy="84866"/>
              </a:xfrm>
              <a:custGeom>
                <a:avLst/>
                <a:gdLst>
                  <a:gd name="T0" fmla="*/ 26 w 47"/>
                  <a:gd name="T1" fmla="*/ 0 h 28"/>
                  <a:gd name="T2" fmla="*/ 10 w 47"/>
                  <a:gd name="T3" fmla="*/ 26 h 28"/>
                  <a:gd name="T4" fmla="*/ 26 w 47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8">
                    <a:moveTo>
                      <a:pt x="26" y="0"/>
                    </a:moveTo>
                    <a:cubicBezTo>
                      <a:pt x="47" y="13"/>
                      <a:pt x="28" y="28"/>
                      <a:pt x="10" y="26"/>
                    </a:cubicBezTo>
                    <a:cubicBezTo>
                      <a:pt x="0" y="13"/>
                      <a:pt x="15" y="4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110">
                <a:extLst>
                  <a:ext uri="{FF2B5EF4-FFF2-40B4-BE49-F238E27FC236}">
                    <a16:creationId xmlns:a16="http://schemas.microsoft.com/office/drawing/2014/main" id="{7EC57FD0-F081-4D0F-B32F-E1963A8DE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7" y="341230"/>
                <a:ext cx="127608" cy="114243"/>
              </a:xfrm>
              <a:custGeom>
                <a:avLst/>
                <a:gdLst>
                  <a:gd name="T0" fmla="*/ 21 w 39"/>
                  <a:gd name="T1" fmla="*/ 1 h 38"/>
                  <a:gd name="T2" fmla="*/ 39 w 39"/>
                  <a:gd name="T3" fmla="*/ 18 h 38"/>
                  <a:gd name="T4" fmla="*/ 21 w 39"/>
                  <a:gd name="T5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8">
                    <a:moveTo>
                      <a:pt x="21" y="1"/>
                    </a:moveTo>
                    <a:cubicBezTo>
                      <a:pt x="35" y="0"/>
                      <a:pt x="38" y="8"/>
                      <a:pt x="39" y="18"/>
                    </a:cubicBezTo>
                    <a:cubicBezTo>
                      <a:pt x="25" y="38"/>
                      <a:pt x="0" y="13"/>
                      <a:pt x="2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111">
                <a:extLst>
                  <a:ext uri="{FF2B5EF4-FFF2-40B4-BE49-F238E27FC236}">
                    <a16:creationId xmlns:a16="http://schemas.microsoft.com/office/drawing/2014/main" id="{B268BB25-E444-4C92-83A1-E4D6F070DB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7906" y="1428730"/>
                <a:ext cx="131153" cy="87315"/>
              </a:xfrm>
              <a:custGeom>
                <a:avLst/>
                <a:gdLst>
                  <a:gd name="T0" fmla="*/ 24 w 40"/>
                  <a:gd name="T1" fmla="*/ 0 h 29"/>
                  <a:gd name="T2" fmla="*/ 20 w 40"/>
                  <a:gd name="T3" fmla="*/ 25 h 29"/>
                  <a:gd name="T4" fmla="*/ 24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4" y="0"/>
                    </a:moveTo>
                    <a:cubicBezTo>
                      <a:pt x="40" y="1"/>
                      <a:pt x="35" y="29"/>
                      <a:pt x="20" y="25"/>
                    </a:cubicBezTo>
                    <a:cubicBezTo>
                      <a:pt x="0" y="19"/>
                      <a:pt x="5" y="2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112">
                <a:extLst>
                  <a:ext uri="{FF2B5EF4-FFF2-40B4-BE49-F238E27FC236}">
                    <a16:creationId xmlns:a16="http://schemas.microsoft.com/office/drawing/2014/main" id="{9468C251-DE21-4B48-9BE9-25473D0F52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7409" y="910076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1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5">
                <a:extLst>
                  <a:ext uri="{FF2B5EF4-FFF2-40B4-BE49-F238E27FC236}">
                    <a16:creationId xmlns:a16="http://schemas.microsoft.com/office/drawing/2014/main" id="{69374DCE-92DD-446F-9C06-4FD9C171AB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3378" y="2765199"/>
                <a:ext cx="121406" cy="81603"/>
              </a:xfrm>
              <a:custGeom>
                <a:avLst/>
                <a:gdLst>
                  <a:gd name="T0" fmla="*/ 20 w 37"/>
                  <a:gd name="T1" fmla="*/ 1 h 27"/>
                  <a:gd name="T2" fmla="*/ 22 w 37"/>
                  <a:gd name="T3" fmla="*/ 27 h 27"/>
                  <a:gd name="T4" fmla="*/ 20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20" y="1"/>
                    </a:moveTo>
                    <a:cubicBezTo>
                      <a:pt x="31" y="1"/>
                      <a:pt x="37" y="24"/>
                      <a:pt x="22" y="27"/>
                    </a:cubicBezTo>
                    <a:cubicBezTo>
                      <a:pt x="2" y="27"/>
                      <a:pt x="0" y="0"/>
                      <a:pt x="20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6">
                <a:extLst>
                  <a:ext uri="{FF2B5EF4-FFF2-40B4-BE49-F238E27FC236}">
                    <a16:creationId xmlns:a16="http://schemas.microsoft.com/office/drawing/2014/main" id="{258E2296-D453-46D9-818C-D207E49689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4905" y="5109356"/>
                <a:ext cx="124063" cy="87315"/>
              </a:xfrm>
              <a:custGeom>
                <a:avLst/>
                <a:gdLst>
                  <a:gd name="T0" fmla="*/ 12 w 38"/>
                  <a:gd name="T1" fmla="*/ 3 h 29"/>
                  <a:gd name="T2" fmla="*/ 15 w 38"/>
                  <a:gd name="T3" fmla="*/ 29 h 29"/>
                  <a:gd name="T4" fmla="*/ 12 w 38"/>
                  <a:gd name="T5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9">
                    <a:moveTo>
                      <a:pt x="12" y="3"/>
                    </a:moveTo>
                    <a:cubicBezTo>
                      <a:pt x="34" y="0"/>
                      <a:pt x="38" y="26"/>
                      <a:pt x="15" y="29"/>
                    </a:cubicBezTo>
                    <a:cubicBezTo>
                      <a:pt x="4" y="23"/>
                      <a:pt x="0" y="9"/>
                      <a:pt x="12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7">
                <a:extLst>
                  <a:ext uri="{FF2B5EF4-FFF2-40B4-BE49-F238E27FC236}">
                    <a16:creationId xmlns:a16="http://schemas.microsoft.com/office/drawing/2014/main" id="{48207F15-77EC-4A91-A365-6895A9C6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3335" y="2478886"/>
                <a:ext cx="138242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8">
                <a:extLst>
                  <a:ext uri="{FF2B5EF4-FFF2-40B4-BE49-F238E27FC236}">
                    <a16:creationId xmlns:a16="http://schemas.microsoft.com/office/drawing/2014/main" id="{A96D38DB-9495-4DBE-BDB7-EB1595D381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1783" y="4810310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9">
                <a:extLst>
                  <a:ext uri="{FF2B5EF4-FFF2-40B4-BE49-F238E27FC236}">
                    <a16:creationId xmlns:a16="http://schemas.microsoft.com/office/drawing/2014/main" id="{29B258E2-CEDB-45A9-B556-32AC71C4F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9921" y="4529838"/>
                <a:ext cx="121406" cy="88130"/>
              </a:xfrm>
              <a:custGeom>
                <a:avLst/>
                <a:gdLst>
                  <a:gd name="T0" fmla="*/ 18 w 37"/>
                  <a:gd name="T1" fmla="*/ 4 h 29"/>
                  <a:gd name="T2" fmla="*/ 22 w 37"/>
                  <a:gd name="T3" fmla="*/ 29 h 29"/>
                  <a:gd name="T4" fmla="*/ 18 w 37"/>
                  <a:gd name="T5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9">
                    <a:moveTo>
                      <a:pt x="18" y="4"/>
                    </a:moveTo>
                    <a:cubicBezTo>
                      <a:pt x="35" y="0"/>
                      <a:pt x="37" y="28"/>
                      <a:pt x="22" y="29"/>
                    </a:cubicBezTo>
                    <a:cubicBezTo>
                      <a:pt x="7" y="28"/>
                      <a:pt x="0" y="14"/>
                      <a:pt x="18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11">
                <a:extLst>
                  <a:ext uri="{FF2B5EF4-FFF2-40B4-BE49-F238E27FC236}">
                    <a16:creationId xmlns:a16="http://schemas.microsoft.com/office/drawing/2014/main" id="{2D586C45-5DFF-41ED-AEB9-8F3858E4EC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0282" y="4268606"/>
                <a:ext cx="143559" cy="102819"/>
              </a:xfrm>
              <a:custGeom>
                <a:avLst/>
                <a:gdLst>
                  <a:gd name="T0" fmla="*/ 31 w 44"/>
                  <a:gd name="T1" fmla="*/ 1 h 34"/>
                  <a:gd name="T2" fmla="*/ 42 w 44"/>
                  <a:gd name="T3" fmla="*/ 19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12">
                <a:extLst>
                  <a:ext uri="{FF2B5EF4-FFF2-40B4-BE49-F238E27FC236}">
                    <a16:creationId xmlns:a16="http://schemas.microsoft.com/office/drawing/2014/main" id="{C9B4633B-7A14-4DFF-9B10-E15DE426C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2058" y="3766125"/>
                <a:ext cx="134697" cy="81603"/>
              </a:xfrm>
              <a:custGeom>
                <a:avLst/>
                <a:gdLst>
                  <a:gd name="T0" fmla="*/ 22 w 41"/>
                  <a:gd name="T1" fmla="*/ 0 h 27"/>
                  <a:gd name="T2" fmla="*/ 8 w 41"/>
                  <a:gd name="T3" fmla="*/ 20 h 27"/>
                  <a:gd name="T4" fmla="*/ 22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22" y="0"/>
                    </a:moveTo>
                    <a:cubicBezTo>
                      <a:pt x="41" y="12"/>
                      <a:pt x="24" y="27"/>
                      <a:pt x="8" y="20"/>
                    </a:cubicBezTo>
                    <a:cubicBezTo>
                      <a:pt x="0" y="7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13">
                <a:extLst>
                  <a:ext uri="{FF2B5EF4-FFF2-40B4-BE49-F238E27FC236}">
                    <a16:creationId xmlns:a16="http://schemas.microsoft.com/office/drawing/2014/main" id="{587B182B-8E16-43A1-A782-893619FC2C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6523" y="3170095"/>
                <a:ext cx="124951" cy="69362"/>
              </a:xfrm>
              <a:custGeom>
                <a:avLst/>
                <a:gdLst>
                  <a:gd name="T0" fmla="*/ 26 w 38"/>
                  <a:gd name="T1" fmla="*/ 0 h 23"/>
                  <a:gd name="T2" fmla="*/ 25 w 38"/>
                  <a:gd name="T3" fmla="*/ 23 h 23"/>
                  <a:gd name="T4" fmla="*/ 2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6" y="0"/>
                    </a:moveTo>
                    <a:cubicBezTo>
                      <a:pt x="38" y="0"/>
                      <a:pt x="37" y="20"/>
                      <a:pt x="25" y="23"/>
                    </a:cubicBezTo>
                    <a:cubicBezTo>
                      <a:pt x="0" y="23"/>
                      <a:pt x="5" y="1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14">
                <a:extLst>
                  <a:ext uri="{FF2B5EF4-FFF2-40B4-BE49-F238E27FC236}">
                    <a16:creationId xmlns:a16="http://schemas.microsoft.com/office/drawing/2014/main" id="{34A0BA23-5B00-44AE-AB93-135184C1AA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7163" y="3410025"/>
                <a:ext cx="134697" cy="84866"/>
              </a:xfrm>
              <a:custGeom>
                <a:avLst/>
                <a:gdLst>
                  <a:gd name="T0" fmla="*/ 26 w 41"/>
                  <a:gd name="T1" fmla="*/ 1 h 28"/>
                  <a:gd name="T2" fmla="*/ 39 w 41"/>
                  <a:gd name="T3" fmla="*/ 20 h 28"/>
                  <a:gd name="T4" fmla="*/ 26 w 41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6" y="1"/>
                    </a:moveTo>
                    <a:cubicBezTo>
                      <a:pt x="34" y="0"/>
                      <a:pt x="41" y="12"/>
                      <a:pt x="39" y="20"/>
                    </a:cubicBezTo>
                    <a:cubicBezTo>
                      <a:pt x="17" y="28"/>
                      <a:pt x="0" y="12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16">
                <a:extLst>
                  <a:ext uri="{FF2B5EF4-FFF2-40B4-BE49-F238E27FC236}">
                    <a16:creationId xmlns:a16="http://schemas.microsoft.com/office/drawing/2014/main" id="{1A1CF6B8-FC28-43CA-8304-83BA2847C1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00898" y="4009157"/>
                <a:ext cx="143559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5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5"/>
                    </a:cubicBezTo>
                    <a:cubicBezTo>
                      <a:pt x="29" y="32"/>
                      <a:pt x="0" y="6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17">
                <a:extLst>
                  <a:ext uri="{FF2B5EF4-FFF2-40B4-BE49-F238E27FC236}">
                    <a16:creationId xmlns:a16="http://schemas.microsoft.com/office/drawing/2014/main" id="{C79EB67D-4664-48CC-8DFA-137F563702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35877" y="5421845"/>
                <a:ext cx="94821" cy="69362"/>
              </a:xfrm>
              <a:custGeom>
                <a:avLst/>
                <a:gdLst>
                  <a:gd name="T0" fmla="*/ 13 w 29"/>
                  <a:gd name="T1" fmla="*/ 0 h 23"/>
                  <a:gd name="T2" fmla="*/ 13 w 29"/>
                  <a:gd name="T3" fmla="*/ 23 h 23"/>
                  <a:gd name="T4" fmla="*/ 13 w 2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23">
                    <a:moveTo>
                      <a:pt x="13" y="0"/>
                    </a:moveTo>
                    <a:cubicBezTo>
                      <a:pt x="27" y="0"/>
                      <a:pt x="29" y="22"/>
                      <a:pt x="13" y="23"/>
                    </a:cubicBezTo>
                    <a:cubicBezTo>
                      <a:pt x="2" y="22"/>
                      <a:pt x="0" y="2"/>
                      <a:pt x="1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21">
                <a:extLst>
                  <a:ext uri="{FF2B5EF4-FFF2-40B4-BE49-F238E27FC236}">
                    <a16:creationId xmlns:a16="http://schemas.microsoft.com/office/drawing/2014/main" id="{23820013-B618-4C4F-B57E-58DAA2828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83868" y="5732999"/>
                <a:ext cx="140901" cy="102819"/>
              </a:xfrm>
              <a:custGeom>
                <a:avLst/>
                <a:gdLst>
                  <a:gd name="T0" fmla="*/ 24 w 43"/>
                  <a:gd name="T1" fmla="*/ 0 h 34"/>
                  <a:gd name="T2" fmla="*/ 14 w 43"/>
                  <a:gd name="T3" fmla="*/ 23 h 34"/>
                  <a:gd name="T4" fmla="*/ 24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4" y="0"/>
                    </a:moveTo>
                    <a:cubicBezTo>
                      <a:pt x="43" y="3"/>
                      <a:pt x="28" y="34"/>
                      <a:pt x="14" y="23"/>
                    </a:cubicBezTo>
                    <a:cubicBezTo>
                      <a:pt x="0" y="28"/>
                      <a:pt x="4" y="5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25">
                <a:extLst>
                  <a:ext uri="{FF2B5EF4-FFF2-40B4-BE49-F238E27FC236}">
                    <a16:creationId xmlns:a16="http://schemas.microsoft.com/office/drawing/2014/main" id="{E350A463-C2A4-4D68-9E71-B512B0D19D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529" y="6498261"/>
                <a:ext cx="134697" cy="93843"/>
              </a:xfrm>
              <a:custGeom>
                <a:avLst/>
                <a:gdLst>
                  <a:gd name="T0" fmla="*/ 23 w 41"/>
                  <a:gd name="T1" fmla="*/ 0 h 31"/>
                  <a:gd name="T2" fmla="*/ 17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1"/>
                      <a:pt x="41" y="31"/>
                      <a:pt x="17" y="25"/>
                    </a:cubicBezTo>
                    <a:cubicBezTo>
                      <a:pt x="0" y="7"/>
                      <a:pt x="1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29">
                <a:extLst>
                  <a:ext uri="{FF2B5EF4-FFF2-40B4-BE49-F238E27FC236}">
                    <a16:creationId xmlns:a16="http://schemas.microsoft.com/office/drawing/2014/main" id="{BC57309A-FF5D-478A-88A0-A4BE3C684C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751" y="5971706"/>
                <a:ext cx="118747" cy="120771"/>
              </a:xfrm>
              <a:custGeom>
                <a:avLst/>
                <a:gdLst>
                  <a:gd name="T0" fmla="*/ 16 w 36"/>
                  <a:gd name="T1" fmla="*/ 4 h 40"/>
                  <a:gd name="T2" fmla="*/ 34 w 36"/>
                  <a:gd name="T3" fmla="*/ 15 h 40"/>
                  <a:gd name="T4" fmla="*/ 16 w 36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40">
                    <a:moveTo>
                      <a:pt x="16" y="4"/>
                    </a:moveTo>
                    <a:cubicBezTo>
                      <a:pt x="36" y="5"/>
                      <a:pt x="33" y="0"/>
                      <a:pt x="34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31">
                <a:extLst>
                  <a:ext uri="{FF2B5EF4-FFF2-40B4-BE49-F238E27FC236}">
                    <a16:creationId xmlns:a16="http://schemas.microsoft.com/office/drawing/2014/main" id="{9F22C4B5-8A6E-47CB-B4D6-98B0D4BB16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3452" y="6281124"/>
                <a:ext cx="131153" cy="72626"/>
              </a:xfrm>
              <a:custGeom>
                <a:avLst/>
                <a:gdLst>
                  <a:gd name="T0" fmla="*/ 24 w 40"/>
                  <a:gd name="T1" fmla="*/ 0 h 24"/>
                  <a:gd name="T2" fmla="*/ 25 w 40"/>
                  <a:gd name="T3" fmla="*/ 24 h 24"/>
                  <a:gd name="T4" fmla="*/ 24 w 40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4">
                    <a:moveTo>
                      <a:pt x="24" y="0"/>
                    </a:moveTo>
                    <a:cubicBezTo>
                      <a:pt x="40" y="0"/>
                      <a:pt x="38" y="20"/>
                      <a:pt x="25" y="24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32">
                <a:extLst>
                  <a:ext uri="{FF2B5EF4-FFF2-40B4-BE49-F238E27FC236}">
                    <a16:creationId xmlns:a16="http://schemas.microsoft.com/office/drawing/2014/main" id="{7E92F052-D723-495D-868C-296410F5F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4632" y="3296179"/>
                <a:ext cx="144445" cy="106083"/>
              </a:xfrm>
              <a:custGeom>
                <a:avLst/>
                <a:gdLst>
                  <a:gd name="T0" fmla="*/ 28 w 44"/>
                  <a:gd name="T1" fmla="*/ 0 h 35"/>
                  <a:gd name="T2" fmla="*/ 42 w 44"/>
                  <a:gd name="T3" fmla="*/ 21 h 35"/>
                  <a:gd name="T4" fmla="*/ 28 w 44"/>
                  <a:gd name="T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5">
                    <a:moveTo>
                      <a:pt x="28" y="0"/>
                    </a:moveTo>
                    <a:cubicBezTo>
                      <a:pt x="36" y="1"/>
                      <a:pt x="44" y="12"/>
                      <a:pt x="42" y="21"/>
                    </a:cubicBezTo>
                    <a:cubicBezTo>
                      <a:pt x="23" y="35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33">
                <a:extLst>
                  <a:ext uri="{FF2B5EF4-FFF2-40B4-BE49-F238E27FC236}">
                    <a16:creationId xmlns:a16="http://schemas.microsoft.com/office/drawing/2014/main" id="{5C008CF1-8C78-4239-B052-0B5041EDC9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545" y="4387490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34">
                <a:extLst>
                  <a:ext uri="{FF2B5EF4-FFF2-40B4-BE49-F238E27FC236}">
                    <a16:creationId xmlns:a16="http://schemas.microsoft.com/office/drawing/2014/main" id="{539E6F42-09A7-4472-942C-C54A5D7C65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8475" y="5384813"/>
                <a:ext cx="134697" cy="84051"/>
              </a:xfrm>
              <a:custGeom>
                <a:avLst/>
                <a:gdLst>
                  <a:gd name="T0" fmla="*/ 22 w 41"/>
                  <a:gd name="T1" fmla="*/ 0 h 28"/>
                  <a:gd name="T2" fmla="*/ 8 w 41"/>
                  <a:gd name="T3" fmla="*/ 21 h 28"/>
                  <a:gd name="T4" fmla="*/ 22 w 41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2" y="0"/>
                    </a:moveTo>
                    <a:cubicBezTo>
                      <a:pt x="41" y="13"/>
                      <a:pt x="24" y="28"/>
                      <a:pt x="8" y="21"/>
                    </a:cubicBezTo>
                    <a:cubicBezTo>
                      <a:pt x="0" y="8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35">
                <a:extLst>
                  <a:ext uri="{FF2B5EF4-FFF2-40B4-BE49-F238E27FC236}">
                    <a16:creationId xmlns:a16="http://schemas.microsoft.com/office/drawing/2014/main" id="{6C96C72D-9D17-4980-A553-E066155613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127" y="4595717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36">
                <a:extLst>
                  <a:ext uri="{FF2B5EF4-FFF2-40B4-BE49-F238E27FC236}">
                    <a16:creationId xmlns:a16="http://schemas.microsoft.com/office/drawing/2014/main" id="{45D9847C-95CC-437A-95AF-49C1825718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046702"/>
                <a:ext cx="144445" cy="102819"/>
              </a:xfrm>
              <a:custGeom>
                <a:avLst/>
                <a:gdLst>
                  <a:gd name="T0" fmla="*/ 31 w 44"/>
                  <a:gd name="T1" fmla="*/ 1 h 34"/>
                  <a:gd name="T2" fmla="*/ 25 w 44"/>
                  <a:gd name="T3" fmla="*/ 22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44" y="3"/>
                      <a:pt x="38" y="34"/>
                      <a:pt x="25" y="22"/>
                    </a:cubicBezTo>
                    <a:cubicBezTo>
                      <a:pt x="0" y="28"/>
                      <a:pt x="14" y="0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37">
                <a:extLst>
                  <a:ext uri="{FF2B5EF4-FFF2-40B4-BE49-F238E27FC236}">
                    <a16:creationId xmlns:a16="http://schemas.microsoft.com/office/drawing/2014/main" id="{B9D8076A-CA26-41D6-AB76-ED1B86A8DD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8030" y="3060239"/>
                <a:ext cx="115202" cy="121588"/>
              </a:xfrm>
              <a:custGeom>
                <a:avLst/>
                <a:gdLst>
                  <a:gd name="T0" fmla="*/ 16 w 35"/>
                  <a:gd name="T1" fmla="*/ 4 h 40"/>
                  <a:gd name="T2" fmla="*/ 33 w 35"/>
                  <a:gd name="T3" fmla="*/ 15 h 40"/>
                  <a:gd name="T4" fmla="*/ 16 w 35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0">
                    <a:moveTo>
                      <a:pt x="16" y="4"/>
                    </a:moveTo>
                    <a:cubicBezTo>
                      <a:pt x="35" y="4"/>
                      <a:pt x="32" y="0"/>
                      <a:pt x="33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38">
                <a:extLst>
                  <a:ext uri="{FF2B5EF4-FFF2-40B4-BE49-F238E27FC236}">
                    <a16:creationId xmlns:a16="http://schemas.microsoft.com/office/drawing/2014/main" id="{ACBF348E-212A-4EE2-A9C8-C65E1678CC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699" y="4900335"/>
                <a:ext cx="127608" cy="69362"/>
              </a:xfrm>
              <a:custGeom>
                <a:avLst/>
                <a:gdLst>
                  <a:gd name="T0" fmla="*/ 26 w 39"/>
                  <a:gd name="T1" fmla="*/ 0 h 23"/>
                  <a:gd name="T2" fmla="*/ 26 w 39"/>
                  <a:gd name="T3" fmla="*/ 23 h 23"/>
                  <a:gd name="T4" fmla="*/ 2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26" y="0"/>
                    </a:moveTo>
                    <a:cubicBezTo>
                      <a:pt x="39" y="1"/>
                      <a:pt x="38" y="21"/>
                      <a:pt x="26" y="23"/>
                    </a:cubicBezTo>
                    <a:cubicBezTo>
                      <a:pt x="0" y="23"/>
                      <a:pt x="5" y="2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39">
                <a:extLst>
                  <a:ext uri="{FF2B5EF4-FFF2-40B4-BE49-F238E27FC236}">
                    <a16:creationId xmlns:a16="http://schemas.microsoft.com/office/drawing/2014/main" id="{ADB6AE21-92E4-42D6-BC49-E087976C88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7807" y="5141456"/>
                <a:ext cx="131153" cy="81603"/>
              </a:xfrm>
              <a:custGeom>
                <a:avLst/>
                <a:gdLst>
                  <a:gd name="T0" fmla="*/ 25 w 40"/>
                  <a:gd name="T1" fmla="*/ 0 h 27"/>
                  <a:gd name="T2" fmla="*/ 38 w 40"/>
                  <a:gd name="T3" fmla="*/ 20 h 27"/>
                  <a:gd name="T4" fmla="*/ 25 w 40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7">
                    <a:moveTo>
                      <a:pt x="25" y="0"/>
                    </a:moveTo>
                    <a:cubicBezTo>
                      <a:pt x="34" y="0"/>
                      <a:pt x="40" y="11"/>
                      <a:pt x="38" y="20"/>
                    </a:cubicBezTo>
                    <a:cubicBezTo>
                      <a:pt x="17" y="27"/>
                      <a:pt x="0" y="12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40">
                <a:extLst>
                  <a:ext uri="{FF2B5EF4-FFF2-40B4-BE49-F238E27FC236}">
                    <a16:creationId xmlns:a16="http://schemas.microsoft.com/office/drawing/2014/main" id="{2A48A234-019E-40CA-95FC-390D168D77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2771" y="2598157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7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9"/>
                      <a:pt x="28" y="27"/>
                      <a:pt x="7" y="20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41">
                <a:extLst>
                  <a:ext uri="{FF2B5EF4-FFF2-40B4-BE49-F238E27FC236}">
                    <a16:creationId xmlns:a16="http://schemas.microsoft.com/office/drawing/2014/main" id="{0F5FEA51-6853-4BF4-8461-79FD3DDA70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278710"/>
                <a:ext cx="144445" cy="78339"/>
              </a:xfrm>
              <a:custGeom>
                <a:avLst/>
                <a:gdLst>
                  <a:gd name="T0" fmla="*/ 29 w 44"/>
                  <a:gd name="T1" fmla="*/ 0 h 26"/>
                  <a:gd name="T2" fmla="*/ 26 w 44"/>
                  <a:gd name="T3" fmla="*/ 26 h 26"/>
                  <a:gd name="T4" fmla="*/ 29 w 44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6">
                    <a:moveTo>
                      <a:pt x="29" y="0"/>
                    </a:moveTo>
                    <a:cubicBezTo>
                      <a:pt x="44" y="3"/>
                      <a:pt x="40" y="22"/>
                      <a:pt x="26" y="26"/>
                    </a:cubicBezTo>
                    <a:cubicBezTo>
                      <a:pt x="0" y="25"/>
                      <a:pt x="11" y="6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42">
                <a:extLst>
                  <a:ext uri="{FF2B5EF4-FFF2-40B4-BE49-F238E27FC236}">
                    <a16:creationId xmlns:a16="http://schemas.microsoft.com/office/drawing/2014/main" id="{CE655D11-293F-4305-BCA0-196F3D0494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4432" y="5596726"/>
                <a:ext cx="144445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6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6"/>
                    </a:cubicBezTo>
                    <a:cubicBezTo>
                      <a:pt x="29" y="32"/>
                      <a:pt x="0" y="7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44">
                <a:extLst>
                  <a:ext uri="{FF2B5EF4-FFF2-40B4-BE49-F238E27FC236}">
                    <a16:creationId xmlns:a16="http://schemas.microsoft.com/office/drawing/2014/main" id="{416E183A-0D9C-4821-BD62-9CA648E963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8222" y="4080854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45">
                <a:extLst>
                  <a:ext uri="{FF2B5EF4-FFF2-40B4-BE49-F238E27FC236}">
                    <a16:creationId xmlns:a16="http://schemas.microsoft.com/office/drawing/2014/main" id="{1FA51AD8-7B74-41CF-9A6D-33643002F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6071" y="5836680"/>
                <a:ext cx="144445" cy="102819"/>
              </a:xfrm>
              <a:custGeom>
                <a:avLst/>
                <a:gdLst>
                  <a:gd name="T0" fmla="*/ 31 w 44"/>
                  <a:gd name="T1" fmla="*/ 0 h 34"/>
                  <a:gd name="T2" fmla="*/ 42 w 44"/>
                  <a:gd name="T3" fmla="*/ 19 h 34"/>
                  <a:gd name="T4" fmla="*/ 31 w 44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0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46">
                <a:extLst>
                  <a:ext uri="{FF2B5EF4-FFF2-40B4-BE49-F238E27FC236}">
                    <a16:creationId xmlns:a16="http://schemas.microsoft.com/office/drawing/2014/main" id="{C297914E-981E-4D31-9A89-6A68EA2B47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130" y="2830776"/>
                <a:ext cx="121406" cy="81603"/>
              </a:xfrm>
              <a:custGeom>
                <a:avLst/>
                <a:gdLst>
                  <a:gd name="T0" fmla="*/ 19 w 37"/>
                  <a:gd name="T1" fmla="*/ 1 h 27"/>
                  <a:gd name="T2" fmla="*/ 21 w 37"/>
                  <a:gd name="T3" fmla="*/ 27 h 27"/>
                  <a:gd name="T4" fmla="*/ 19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19" y="1"/>
                    </a:moveTo>
                    <a:cubicBezTo>
                      <a:pt x="31" y="2"/>
                      <a:pt x="37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47">
                <a:extLst>
                  <a:ext uri="{FF2B5EF4-FFF2-40B4-BE49-F238E27FC236}">
                    <a16:creationId xmlns:a16="http://schemas.microsoft.com/office/drawing/2014/main" id="{C8FE7D07-2ACA-4830-BB98-FE568A1A41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3275" y="3849727"/>
                <a:ext cx="147990" cy="78339"/>
              </a:xfrm>
              <a:custGeom>
                <a:avLst/>
                <a:gdLst>
                  <a:gd name="T0" fmla="*/ 22 w 45"/>
                  <a:gd name="T1" fmla="*/ 0 h 26"/>
                  <a:gd name="T2" fmla="*/ 28 w 45"/>
                  <a:gd name="T3" fmla="*/ 26 h 26"/>
                  <a:gd name="T4" fmla="*/ 22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2" y="0"/>
                    </a:moveTo>
                    <a:cubicBezTo>
                      <a:pt x="32" y="2"/>
                      <a:pt x="45" y="22"/>
                      <a:pt x="28" y="26"/>
                    </a:cubicBezTo>
                    <a:cubicBezTo>
                      <a:pt x="10" y="24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48">
                <a:extLst>
                  <a:ext uri="{FF2B5EF4-FFF2-40B4-BE49-F238E27FC236}">
                    <a16:creationId xmlns:a16="http://schemas.microsoft.com/office/drawing/2014/main" id="{D8C678D8-D159-48FE-BD0C-2C4A937ACB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8532" y="3616257"/>
                <a:ext cx="133812" cy="79154"/>
              </a:xfrm>
              <a:custGeom>
                <a:avLst/>
                <a:gdLst>
                  <a:gd name="T0" fmla="*/ 19 w 41"/>
                  <a:gd name="T1" fmla="*/ 0 h 26"/>
                  <a:gd name="T2" fmla="*/ 7 w 41"/>
                  <a:gd name="T3" fmla="*/ 19 h 26"/>
                  <a:gd name="T4" fmla="*/ 19 w 41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6">
                    <a:moveTo>
                      <a:pt x="19" y="0"/>
                    </a:moveTo>
                    <a:cubicBezTo>
                      <a:pt x="41" y="9"/>
                      <a:pt x="28" y="26"/>
                      <a:pt x="7" y="19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49">
                <a:extLst>
                  <a:ext uri="{FF2B5EF4-FFF2-40B4-BE49-F238E27FC236}">
                    <a16:creationId xmlns:a16="http://schemas.microsoft.com/office/drawing/2014/main" id="{29574B54-7600-4D46-BCE4-333BD9C7FF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7146" y="6507925"/>
                <a:ext cx="127608" cy="81603"/>
              </a:xfrm>
              <a:custGeom>
                <a:avLst/>
                <a:gdLst>
                  <a:gd name="T0" fmla="*/ 21 w 39"/>
                  <a:gd name="T1" fmla="*/ 2 h 27"/>
                  <a:gd name="T2" fmla="*/ 26 w 39"/>
                  <a:gd name="T3" fmla="*/ 24 h 27"/>
                  <a:gd name="T4" fmla="*/ 21 w 39"/>
                  <a:gd name="T5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7">
                    <a:moveTo>
                      <a:pt x="21" y="2"/>
                    </a:moveTo>
                    <a:cubicBezTo>
                      <a:pt x="36" y="0"/>
                      <a:pt x="39" y="17"/>
                      <a:pt x="26" y="24"/>
                    </a:cubicBezTo>
                    <a:cubicBezTo>
                      <a:pt x="8" y="27"/>
                      <a:pt x="0" y="9"/>
                      <a:pt x="21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62">
                <a:extLst>
                  <a:ext uri="{FF2B5EF4-FFF2-40B4-BE49-F238E27FC236}">
                    <a16:creationId xmlns:a16="http://schemas.microsoft.com/office/drawing/2014/main" id="{71DFCCAC-BC4E-438E-847C-23F9ED6D86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08964" y="2950571"/>
                <a:ext cx="150648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4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63">
                <a:extLst>
                  <a:ext uri="{FF2B5EF4-FFF2-40B4-BE49-F238E27FC236}">
                    <a16:creationId xmlns:a16="http://schemas.microsoft.com/office/drawing/2014/main" id="{04BC880B-F0A1-4F59-9595-F9757CEA3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0322" y="4089184"/>
                <a:ext cx="121406" cy="124036"/>
              </a:xfrm>
              <a:custGeom>
                <a:avLst/>
                <a:gdLst>
                  <a:gd name="T0" fmla="*/ 24 w 37"/>
                  <a:gd name="T1" fmla="*/ 4 h 41"/>
                  <a:gd name="T2" fmla="*/ 29 w 37"/>
                  <a:gd name="T3" fmla="*/ 26 h 41"/>
                  <a:gd name="T4" fmla="*/ 24 w 37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41">
                    <a:moveTo>
                      <a:pt x="24" y="4"/>
                    </a:moveTo>
                    <a:cubicBezTo>
                      <a:pt x="37" y="1"/>
                      <a:pt x="28" y="18"/>
                      <a:pt x="29" y="26"/>
                    </a:cubicBezTo>
                    <a:cubicBezTo>
                      <a:pt x="8" y="41"/>
                      <a:pt x="0" y="0"/>
                      <a:pt x="24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64">
                <a:extLst>
                  <a:ext uri="{FF2B5EF4-FFF2-40B4-BE49-F238E27FC236}">
                    <a16:creationId xmlns:a16="http://schemas.microsoft.com/office/drawing/2014/main" id="{BDA2CAA7-50D4-45D1-9987-B04B1B2C9E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273" y="2682263"/>
                <a:ext cx="137356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65">
                <a:extLst>
                  <a:ext uri="{FF2B5EF4-FFF2-40B4-BE49-F238E27FC236}">
                    <a16:creationId xmlns:a16="http://schemas.microsoft.com/office/drawing/2014/main" id="{0205D403-CB96-4598-840E-C69BE0F856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904" y="3826278"/>
                <a:ext cx="121406" cy="79154"/>
              </a:xfrm>
              <a:custGeom>
                <a:avLst/>
                <a:gdLst>
                  <a:gd name="T0" fmla="*/ 19 w 37"/>
                  <a:gd name="T1" fmla="*/ 0 h 26"/>
                  <a:gd name="T2" fmla="*/ 22 w 37"/>
                  <a:gd name="T3" fmla="*/ 26 h 26"/>
                  <a:gd name="T4" fmla="*/ 19 w 37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6">
                    <a:moveTo>
                      <a:pt x="19" y="0"/>
                    </a:moveTo>
                    <a:cubicBezTo>
                      <a:pt x="31" y="1"/>
                      <a:pt x="37" y="23"/>
                      <a:pt x="22" y="26"/>
                    </a:cubicBezTo>
                    <a:cubicBezTo>
                      <a:pt x="2" y="26"/>
                      <a:pt x="0" y="0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66">
                <a:extLst>
                  <a:ext uri="{FF2B5EF4-FFF2-40B4-BE49-F238E27FC236}">
                    <a16:creationId xmlns:a16="http://schemas.microsoft.com/office/drawing/2014/main" id="{C87A8393-9E4F-46F4-8329-B4BA56FA00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86" y="5372714"/>
                <a:ext cx="131153" cy="111796"/>
              </a:xfrm>
              <a:custGeom>
                <a:avLst/>
                <a:gdLst>
                  <a:gd name="T0" fmla="*/ 22 w 40"/>
                  <a:gd name="T1" fmla="*/ 1 h 37"/>
                  <a:gd name="T2" fmla="*/ 40 w 40"/>
                  <a:gd name="T3" fmla="*/ 18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36" y="0"/>
                      <a:pt x="40" y="8"/>
                      <a:pt x="40" y="18"/>
                    </a:cubicBezTo>
                    <a:cubicBezTo>
                      <a:pt x="27" y="37"/>
                      <a:pt x="0" y="14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67">
                <a:extLst>
                  <a:ext uri="{FF2B5EF4-FFF2-40B4-BE49-F238E27FC236}">
                    <a16:creationId xmlns:a16="http://schemas.microsoft.com/office/drawing/2014/main" id="{88BE4EC1-3B86-40F5-93A2-50EB4D167E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56866" y="4588736"/>
                <a:ext cx="157737" cy="118324"/>
              </a:xfrm>
              <a:custGeom>
                <a:avLst/>
                <a:gdLst>
                  <a:gd name="T0" fmla="*/ 28 w 48"/>
                  <a:gd name="T1" fmla="*/ 1 h 39"/>
                  <a:gd name="T2" fmla="*/ 46 w 48"/>
                  <a:gd name="T3" fmla="*/ 11 h 39"/>
                  <a:gd name="T4" fmla="*/ 28 w 48"/>
                  <a:gd name="T5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39">
                    <a:moveTo>
                      <a:pt x="28" y="1"/>
                    </a:moveTo>
                    <a:cubicBezTo>
                      <a:pt x="39" y="0"/>
                      <a:pt x="43" y="5"/>
                      <a:pt x="46" y="11"/>
                    </a:cubicBezTo>
                    <a:cubicBezTo>
                      <a:pt x="48" y="39"/>
                      <a:pt x="0" y="17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68">
                <a:extLst>
                  <a:ext uri="{FF2B5EF4-FFF2-40B4-BE49-F238E27FC236}">
                    <a16:creationId xmlns:a16="http://schemas.microsoft.com/office/drawing/2014/main" id="{DAB31707-2BF8-45D1-A32F-9F5C0E30A4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4254" y="3245996"/>
                <a:ext cx="115202" cy="124036"/>
              </a:xfrm>
              <a:custGeom>
                <a:avLst/>
                <a:gdLst>
                  <a:gd name="T0" fmla="*/ 16 w 35"/>
                  <a:gd name="T1" fmla="*/ 4 h 41"/>
                  <a:gd name="T2" fmla="*/ 33 w 35"/>
                  <a:gd name="T3" fmla="*/ 15 h 41"/>
                  <a:gd name="T4" fmla="*/ 16 w 35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1">
                    <a:moveTo>
                      <a:pt x="16" y="4"/>
                    </a:moveTo>
                    <a:cubicBezTo>
                      <a:pt x="35" y="5"/>
                      <a:pt x="32" y="0"/>
                      <a:pt x="33" y="15"/>
                    </a:cubicBezTo>
                    <a:cubicBezTo>
                      <a:pt x="34" y="41"/>
                      <a:pt x="0" y="23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69">
                <a:extLst>
                  <a:ext uri="{FF2B5EF4-FFF2-40B4-BE49-F238E27FC236}">
                    <a16:creationId xmlns:a16="http://schemas.microsoft.com/office/drawing/2014/main" id="{9C8FA174-E0E4-49F2-A960-0BE48D3019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63511" y="5654959"/>
                <a:ext cx="144445" cy="111796"/>
              </a:xfrm>
              <a:custGeom>
                <a:avLst/>
                <a:gdLst>
                  <a:gd name="T0" fmla="*/ 29 w 44"/>
                  <a:gd name="T1" fmla="*/ 0 h 37"/>
                  <a:gd name="T2" fmla="*/ 42 w 44"/>
                  <a:gd name="T3" fmla="*/ 21 h 37"/>
                  <a:gd name="T4" fmla="*/ 29 w 44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7">
                    <a:moveTo>
                      <a:pt x="29" y="0"/>
                    </a:moveTo>
                    <a:cubicBezTo>
                      <a:pt x="36" y="2"/>
                      <a:pt x="44" y="12"/>
                      <a:pt x="42" y="21"/>
                    </a:cubicBezTo>
                    <a:cubicBezTo>
                      <a:pt x="25" y="37"/>
                      <a:pt x="0" y="7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70">
                <a:extLst>
                  <a:ext uri="{FF2B5EF4-FFF2-40B4-BE49-F238E27FC236}">
                    <a16:creationId xmlns:a16="http://schemas.microsoft.com/office/drawing/2014/main" id="{9C475233-7BEF-47BB-8A48-185AF3BE77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27724" y="6246703"/>
                <a:ext cx="131153" cy="75890"/>
              </a:xfrm>
              <a:custGeom>
                <a:avLst/>
                <a:gdLst>
                  <a:gd name="T0" fmla="*/ 18 w 40"/>
                  <a:gd name="T1" fmla="*/ 0 h 25"/>
                  <a:gd name="T2" fmla="*/ 7 w 40"/>
                  <a:gd name="T3" fmla="*/ 21 h 25"/>
                  <a:gd name="T4" fmla="*/ 18 w 40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5">
                    <a:moveTo>
                      <a:pt x="18" y="0"/>
                    </a:moveTo>
                    <a:cubicBezTo>
                      <a:pt x="40" y="9"/>
                      <a:pt x="26" y="25"/>
                      <a:pt x="7" y="21"/>
                    </a:cubicBezTo>
                    <a:cubicBezTo>
                      <a:pt x="0" y="11"/>
                      <a:pt x="5" y="0"/>
                      <a:pt x="1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71">
                <a:extLst>
                  <a:ext uri="{FF2B5EF4-FFF2-40B4-BE49-F238E27FC236}">
                    <a16:creationId xmlns:a16="http://schemas.microsoft.com/office/drawing/2014/main" id="{015728E8-62B6-4217-B383-43AA084AA6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5054" y="5134309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6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39" y="3"/>
                      <a:pt x="40" y="30"/>
                      <a:pt x="16" y="26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72">
                <a:extLst>
                  <a:ext uri="{FF2B5EF4-FFF2-40B4-BE49-F238E27FC236}">
                    <a16:creationId xmlns:a16="http://schemas.microsoft.com/office/drawing/2014/main" id="{77D689AF-C161-494D-A4B8-B746B0A7D0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1791" y="4907450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7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40" y="1"/>
                      <a:pt x="40" y="30"/>
                      <a:pt x="17" y="26"/>
                    </a:cubicBezTo>
                    <a:cubicBezTo>
                      <a:pt x="0" y="7"/>
                      <a:pt x="15" y="5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73">
                <a:extLst>
                  <a:ext uri="{FF2B5EF4-FFF2-40B4-BE49-F238E27FC236}">
                    <a16:creationId xmlns:a16="http://schemas.microsoft.com/office/drawing/2014/main" id="{9BD9C1D5-8CC9-4FD9-8775-C51FE208DB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64" y="4407815"/>
                <a:ext cx="121406" cy="84051"/>
              </a:xfrm>
              <a:custGeom>
                <a:avLst/>
                <a:gdLst>
                  <a:gd name="T0" fmla="*/ 13 w 37"/>
                  <a:gd name="T1" fmla="*/ 2 h 28"/>
                  <a:gd name="T2" fmla="*/ 29 w 37"/>
                  <a:gd name="T3" fmla="*/ 9 h 28"/>
                  <a:gd name="T4" fmla="*/ 14 w 37"/>
                  <a:gd name="T5" fmla="*/ 28 h 28"/>
                  <a:gd name="T6" fmla="*/ 13 w 37"/>
                  <a:gd name="T7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28">
                    <a:moveTo>
                      <a:pt x="13" y="2"/>
                    </a:moveTo>
                    <a:cubicBezTo>
                      <a:pt x="23" y="0"/>
                      <a:pt x="25" y="4"/>
                      <a:pt x="29" y="9"/>
                    </a:cubicBezTo>
                    <a:cubicBezTo>
                      <a:pt x="37" y="19"/>
                      <a:pt x="25" y="25"/>
                      <a:pt x="14" y="28"/>
                    </a:cubicBezTo>
                    <a:cubicBezTo>
                      <a:pt x="4" y="21"/>
                      <a:pt x="0" y="7"/>
                      <a:pt x="13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74">
                <a:extLst>
                  <a:ext uri="{FF2B5EF4-FFF2-40B4-BE49-F238E27FC236}">
                    <a16:creationId xmlns:a16="http://schemas.microsoft.com/office/drawing/2014/main" id="{BE04C179-888B-4E0C-AB31-0DAEEDF7F6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616" y="5988099"/>
                <a:ext cx="137356" cy="120771"/>
              </a:xfrm>
              <a:custGeom>
                <a:avLst/>
                <a:gdLst>
                  <a:gd name="T0" fmla="*/ 19 w 42"/>
                  <a:gd name="T1" fmla="*/ 0 h 40"/>
                  <a:gd name="T2" fmla="*/ 4 w 42"/>
                  <a:gd name="T3" fmla="*/ 19 h 40"/>
                  <a:gd name="T4" fmla="*/ 19 w 42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40">
                    <a:moveTo>
                      <a:pt x="19" y="0"/>
                    </a:moveTo>
                    <a:cubicBezTo>
                      <a:pt x="42" y="10"/>
                      <a:pt x="20" y="40"/>
                      <a:pt x="4" y="19"/>
                    </a:cubicBezTo>
                    <a:cubicBezTo>
                      <a:pt x="0" y="6"/>
                      <a:pt x="8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75">
                <a:extLst>
                  <a:ext uri="{FF2B5EF4-FFF2-40B4-BE49-F238E27FC236}">
                    <a16:creationId xmlns:a16="http://schemas.microsoft.com/office/drawing/2014/main" id="{6B7C84F5-868D-4805-9F83-C8A345D3D5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625" y="2442495"/>
                <a:ext cx="128495" cy="78339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3"/>
                      <a:pt x="34" y="25"/>
                      <a:pt x="19" y="26"/>
                    </a:cubicBezTo>
                    <a:cubicBezTo>
                      <a:pt x="0" y="19"/>
                      <a:pt x="7" y="3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77">
                <a:extLst>
                  <a:ext uri="{FF2B5EF4-FFF2-40B4-BE49-F238E27FC236}">
                    <a16:creationId xmlns:a16="http://schemas.microsoft.com/office/drawing/2014/main" id="{B86694F4-707C-4741-BA22-5E0CDF61FB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871" y="3606778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3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85">
                <a:extLst>
                  <a:ext uri="{FF2B5EF4-FFF2-40B4-BE49-F238E27FC236}">
                    <a16:creationId xmlns:a16="http://schemas.microsoft.com/office/drawing/2014/main" id="{268A4DA4-E5A8-4031-8FB8-C1359830DC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31130" y="6434597"/>
                <a:ext cx="127608" cy="97107"/>
              </a:xfrm>
              <a:custGeom>
                <a:avLst/>
                <a:gdLst>
                  <a:gd name="T0" fmla="*/ 21 w 39"/>
                  <a:gd name="T1" fmla="*/ 0 h 32"/>
                  <a:gd name="T2" fmla="*/ 13 w 39"/>
                  <a:gd name="T3" fmla="*/ 20 h 32"/>
                  <a:gd name="T4" fmla="*/ 21 w 39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2">
                    <a:moveTo>
                      <a:pt x="21" y="0"/>
                    </a:moveTo>
                    <a:cubicBezTo>
                      <a:pt x="39" y="2"/>
                      <a:pt x="32" y="32"/>
                      <a:pt x="13" y="20"/>
                    </a:cubicBezTo>
                    <a:cubicBezTo>
                      <a:pt x="3" y="23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87">
                <a:extLst>
                  <a:ext uri="{FF2B5EF4-FFF2-40B4-BE49-F238E27FC236}">
                    <a16:creationId xmlns:a16="http://schemas.microsoft.com/office/drawing/2014/main" id="{2CB62FF0-AEEA-45FC-9BD0-2D100F390C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18609" y="6657631"/>
                <a:ext cx="134697" cy="90579"/>
              </a:xfrm>
              <a:custGeom>
                <a:avLst/>
                <a:gdLst>
                  <a:gd name="T0" fmla="*/ 27 w 41"/>
                  <a:gd name="T1" fmla="*/ 0 h 30"/>
                  <a:gd name="T2" fmla="*/ 41 w 41"/>
                  <a:gd name="T3" fmla="*/ 19 h 30"/>
                  <a:gd name="T4" fmla="*/ 27 w 41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0">
                    <a:moveTo>
                      <a:pt x="27" y="0"/>
                    </a:moveTo>
                    <a:cubicBezTo>
                      <a:pt x="35" y="0"/>
                      <a:pt x="40" y="11"/>
                      <a:pt x="41" y="19"/>
                    </a:cubicBezTo>
                    <a:cubicBezTo>
                      <a:pt x="21" y="30"/>
                      <a:pt x="0" y="10"/>
                      <a:pt x="27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88">
                <a:extLst>
                  <a:ext uri="{FF2B5EF4-FFF2-40B4-BE49-F238E27FC236}">
                    <a16:creationId xmlns:a16="http://schemas.microsoft.com/office/drawing/2014/main" id="{753DCB44-0E85-4770-A989-F1B86F200D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9170" y="5704047"/>
                <a:ext cx="6204" cy="6527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2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91">
                <a:extLst>
                  <a:ext uri="{FF2B5EF4-FFF2-40B4-BE49-F238E27FC236}">
                    <a16:creationId xmlns:a16="http://schemas.microsoft.com/office/drawing/2014/main" id="{5DA00070-D353-48A9-AFBD-9305424EB7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8166" y="2764083"/>
                <a:ext cx="118747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0" y="1"/>
                      <a:pt x="36" y="24"/>
                      <a:pt x="21" y="27"/>
                    </a:cubicBezTo>
                    <a:cubicBezTo>
                      <a:pt x="1" y="26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92">
                <a:extLst>
                  <a:ext uri="{FF2B5EF4-FFF2-40B4-BE49-F238E27FC236}">
                    <a16:creationId xmlns:a16="http://schemas.microsoft.com/office/drawing/2014/main" id="{FEF02EE7-A1CD-4F49-9BBC-4F845786BD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7206" y="2420506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93">
                <a:extLst>
                  <a:ext uri="{FF2B5EF4-FFF2-40B4-BE49-F238E27FC236}">
                    <a16:creationId xmlns:a16="http://schemas.microsoft.com/office/drawing/2014/main" id="{D94FF856-CBC2-4F9B-8C88-0A61402F9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8" y="3285274"/>
                <a:ext cx="127608" cy="79154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4"/>
                      <a:pt x="34" y="25"/>
                      <a:pt x="19" y="26"/>
                    </a:cubicBezTo>
                    <a:cubicBezTo>
                      <a:pt x="0" y="20"/>
                      <a:pt x="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94">
                <a:extLst>
                  <a:ext uri="{FF2B5EF4-FFF2-40B4-BE49-F238E27FC236}">
                    <a16:creationId xmlns:a16="http://schemas.microsoft.com/office/drawing/2014/main" id="{AB7BC1C0-67DD-44B3-AEF8-3046B55C12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01814" y="5367453"/>
                <a:ext cx="138242" cy="102819"/>
              </a:xfrm>
              <a:custGeom>
                <a:avLst/>
                <a:gdLst>
                  <a:gd name="T0" fmla="*/ 29 w 42"/>
                  <a:gd name="T1" fmla="*/ 1 h 34"/>
                  <a:gd name="T2" fmla="*/ 40 w 42"/>
                  <a:gd name="T3" fmla="*/ 20 h 34"/>
                  <a:gd name="T4" fmla="*/ 29 w 42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4">
                    <a:moveTo>
                      <a:pt x="29" y="1"/>
                    </a:moveTo>
                    <a:cubicBezTo>
                      <a:pt x="38" y="0"/>
                      <a:pt x="42" y="12"/>
                      <a:pt x="40" y="20"/>
                    </a:cubicBezTo>
                    <a:cubicBezTo>
                      <a:pt x="22" y="34"/>
                      <a:pt x="0" y="9"/>
                      <a:pt x="2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95">
                <a:extLst>
                  <a:ext uri="{FF2B5EF4-FFF2-40B4-BE49-F238E27FC236}">
                    <a16:creationId xmlns:a16="http://schemas.microsoft.com/office/drawing/2014/main" id="{79D1FD88-FD27-4B5E-9EC2-911808A058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0165" y="3055861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2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96">
                <a:extLst>
                  <a:ext uri="{FF2B5EF4-FFF2-40B4-BE49-F238E27FC236}">
                    <a16:creationId xmlns:a16="http://schemas.microsoft.com/office/drawing/2014/main" id="{C7DE49B6-A789-40DB-B057-37DCE5E41C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85551" y="3575426"/>
                <a:ext cx="147104" cy="108531"/>
              </a:xfrm>
              <a:custGeom>
                <a:avLst/>
                <a:gdLst>
                  <a:gd name="T0" fmla="*/ 28 w 45"/>
                  <a:gd name="T1" fmla="*/ 0 h 36"/>
                  <a:gd name="T2" fmla="*/ 41 w 45"/>
                  <a:gd name="T3" fmla="*/ 20 h 36"/>
                  <a:gd name="T4" fmla="*/ 28 w 45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28" y="0"/>
                    </a:moveTo>
                    <a:cubicBezTo>
                      <a:pt x="32" y="0"/>
                      <a:pt x="45" y="13"/>
                      <a:pt x="41" y="20"/>
                    </a:cubicBezTo>
                    <a:cubicBezTo>
                      <a:pt x="24" y="36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97">
                <a:extLst>
                  <a:ext uri="{FF2B5EF4-FFF2-40B4-BE49-F238E27FC236}">
                    <a16:creationId xmlns:a16="http://schemas.microsoft.com/office/drawing/2014/main" id="{5873829D-5204-48B1-8271-B803682D83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54863" y="4784277"/>
                <a:ext cx="190526" cy="121588"/>
              </a:xfrm>
              <a:custGeom>
                <a:avLst/>
                <a:gdLst>
                  <a:gd name="T0" fmla="*/ 42 w 58"/>
                  <a:gd name="T1" fmla="*/ 0 h 40"/>
                  <a:gd name="T2" fmla="*/ 53 w 58"/>
                  <a:gd name="T3" fmla="*/ 17 h 40"/>
                  <a:gd name="T4" fmla="*/ 42 w 58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" h="40">
                    <a:moveTo>
                      <a:pt x="42" y="0"/>
                    </a:moveTo>
                    <a:cubicBezTo>
                      <a:pt x="52" y="0"/>
                      <a:pt x="50" y="9"/>
                      <a:pt x="53" y="17"/>
                    </a:cubicBezTo>
                    <a:cubicBezTo>
                      <a:pt x="58" y="40"/>
                      <a:pt x="0" y="6"/>
                      <a:pt x="4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98">
                <a:extLst>
                  <a:ext uri="{FF2B5EF4-FFF2-40B4-BE49-F238E27FC236}">
                    <a16:creationId xmlns:a16="http://schemas.microsoft.com/office/drawing/2014/main" id="{26F30F65-64C8-44FB-B6BD-0BBAFA3B7F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7348" y="4265818"/>
                <a:ext cx="147990" cy="79154"/>
              </a:xfrm>
              <a:custGeom>
                <a:avLst/>
                <a:gdLst>
                  <a:gd name="T0" fmla="*/ 23 w 45"/>
                  <a:gd name="T1" fmla="*/ 0 h 26"/>
                  <a:gd name="T2" fmla="*/ 30 w 45"/>
                  <a:gd name="T3" fmla="*/ 26 h 26"/>
                  <a:gd name="T4" fmla="*/ 23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3" y="0"/>
                    </a:moveTo>
                    <a:cubicBezTo>
                      <a:pt x="33" y="2"/>
                      <a:pt x="45" y="21"/>
                      <a:pt x="30" y="26"/>
                    </a:cubicBezTo>
                    <a:cubicBezTo>
                      <a:pt x="10" y="24"/>
                      <a:pt x="0" y="8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99">
                <a:extLst>
                  <a:ext uri="{FF2B5EF4-FFF2-40B4-BE49-F238E27FC236}">
                    <a16:creationId xmlns:a16="http://schemas.microsoft.com/office/drawing/2014/main" id="{193BEA64-7498-46F1-85CC-A5C96EC982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40243" y="4473676"/>
                <a:ext cx="219770" cy="121588"/>
              </a:xfrm>
              <a:custGeom>
                <a:avLst/>
                <a:gdLst>
                  <a:gd name="T0" fmla="*/ 36 w 67"/>
                  <a:gd name="T1" fmla="*/ 0 h 40"/>
                  <a:gd name="T2" fmla="*/ 44 w 67"/>
                  <a:gd name="T3" fmla="*/ 2 h 40"/>
                  <a:gd name="T4" fmla="*/ 31 w 67"/>
                  <a:gd name="T5" fmla="*/ 2 h 40"/>
                  <a:gd name="T6" fmla="*/ 36 w 67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0">
                    <a:moveTo>
                      <a:pt x="36" y="0"/>
                    </a:moveTo>
                    <a:cubicBezTo>
                      <a:pt x="39" y="3"/>
                      <a:pt x="41" y="0"/>
                      <a:pt x="44" y="2"/>
                    </a:cubicBezTo>
                    <a:cubicBezTo>
                      <a:pt x="67" y="40"/>
                      <a:pt x="0" y="25"/>
                      <a:pt x="31" y="2"/>
                    </a:cubicBezTo>
                    <a:cubicBezTo>
                      <a:pt x="24" y="11"/>
                      <a:pt x="31" y="5"/>
                      <a:pt x="3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100">
                <a:extLst>
                  <a:ext uri="{FF2B5EF4-FFF2-40B4-BE49-F238E27FC236}">
                    <a16:creationId xmlns:a16="http://schemas.microsoft.com/office/drawing/2014/main" id="{B0C67838-49E2-4B6A-AC69-3A6B791DA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9752" y="3894259"/>
                <a:ext cx="128495" cy="93843"/>
              </a:xfrm>
              <a:custGeom>
                <a:avLst/>
                <a:gdLst>
                  <a:gd name="T0" fmla="*/ 28 w 39"/>
                  <a:gd name="T1" fmla="*/ 1 h 31"/>
                  <a:gd name="T2" fmla="*/ 39 w 39"/>
                  <a:gd name="T3" fmla="*/ 21 h 31"/>
                  <a:gd name="T4" fmla="*/ 28 w 39"/>
                  <a:gd name="T5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1">
                    <a:moveTo>
                      <a:pt x="28" y="1"/>
                    </a:moveTo>
                    <a:cubicBezTo>
                      <a:pt x="38" y="0"/>
                      <a:pt x="38" y="12"/>
                      <a:pt x="39" y="21"/>
                    </a:cubicBezTo>
                    <a:cubicBezTo>
                      <a:pt x="18" y="31"/>
                      <a:pt x="0" y="12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101">
                <a:extLst>
                  <a:ext uri="{FF2B5EF4-FFF2-40B4-BE49-F238E27FC236}">
                    <a16:creationId xmlns:a16="http://schemas.microsoft.com/office/drawing/2014/main" id="{49A20809-A2DD-4085-B78C-B4BA41E979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4469" y="5102465"/>
                <a:ext cx="138242" cy="81603"/>
              </a:xfrm>
              <a:custGeom>
                <a:avLst/>
                <a:gdLst>
                  <a:gd name="T0" fmla="*/ 22 w 42"/>
                  <a:gd name="T1" fmla="*/ 0 h 27"/>
                  <a:gd name="T2" fmla="*/ 14 w 42"/>
                  <a:gd name="T3" fmla="*/ 25 h 27"/>
                  <a:gd name="T4" fmla="*/ 22 w 42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7">
                    <a:moveTo>
                      <a:pt x="22" y="0"/>
                    </a:moveTo>
                    <a:cubicBezTo>
                      <a:pt x="42" y="7"/>
                      <a:pt x="28" y="27"/>
                      <a:pt x="14" y="25"/>
                    </a:cubicBezTo>
                    <a:cubicBezTo>
                      <a:pt x="0" y="18"/>
                      <a:pt x="9" y="2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Freeform 102">
                <a:extLst>
                  <a:ext uri="{FF2B5EF4-FFF2-40B4-BE49-F238E27FC236}">
                    <a16:creationId xmlns:a16="http://schemas.microsoft.com/office/drawing/2014/main" id="{B775045C-37C7-4493-8D9C-9F99C55F0F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0648" y="5662850"/>
                <a:ext cx="121406" cy="99554"/>
              </a:xfrm>
              <a:custGeom>
                <a:avLst/>
                <a:gdLst>
                  <a:gd name="T0" fmla="*/ 21 w 37"/>
                  <a:gd name="T1" fmla="*/ 0 h 33"/>
                  <a:gd name="T2" fmla="*/ 19 w 37"/>
                  <a:gd name="T3" fmla="*/ 23 h 33"/>
                  <a:gd name="T4" fmla="*/ 21 w 37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3">
                    <a:moveTo>
                      <a:pt x="21" y="0"/>
                    </a:moveTo>
                    <a:cubicBezTo>
                      <a:pt x="37" y="0"/>
                      <a:pt x="29" y="33"/>
                      <a:pt x="19" y="23"/>
                    </a:cubicBezTo>
                    <a:cubicBezTo>
                      <a:pt x="0" y="30"/>
                      <a:pt x="3" y="0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103">
                <a:extLst>
                  <a:ext uri="{FF2B5EF4-FFF2-40B4-BE49-F238E27FC236}">
                    <a16:creationId xmlns:a16="http://schemas.microsoft.com/office/drawing/2014/main" id="{A3BE9A7E-1BA8-46F8-B318-E2ECCBFDC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73556" y="5933272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104">
                <a:extLst>
                  <a:ext uri="{FF2B5EF4-FFF2-40B4-BE49-F238E27FC236}">
                    <a16:creationId xmlns:a16="http://schemas.microsoft.com/office/drawing/2014/main" id="{5F1ADC58-BB04-4DC8-AABD-162D83F27F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9016" y="2464185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113">
                <a:extLst>
                  <a:ext uri="{FF2B5EF4-FFF2-40B4-BE49-F238E27FC236}">
                    <a16:creationId xmlns:a16="http://schemas.microsoft.com/office/drawing/2014/main" id="{F994FC45-8DC0-49B0-A05A-B2B1878F3E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0357" y="4852103"/>
                <a:ext cx="9748" cy="8977"/>
              </a:xfrm>
              <a:custGeom>
                <a:avLst/>
                <a:gdLst>
                  <a:gd name="T0" fmla="*/ 1 w 3"/>
                  <a:gd name="T1" fmla="*/ 0 h 3"/>
                  <a:gd name="T2" fmla="*/ 3 w 3"/>
                  <a:gd name="T3" fmla="*/ 1 h 3"/>
                  <a:gd name="T4" fmla="*/ 1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3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114">
                <a:extLst>
                  <a:ext uri="{FF2B5EF4-FFF2-40B4-BE49-F238E27FC236}">
                    <a16:creationId xmlns:a16="http://schemas.microsoft.com/office/drawing/2014/main" id="{B0DFE4B7-ABE2-4D83-A5BC-2100890C36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3761" y="3618418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2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115">
                <a:extLst>
                  <a:ext uri="{FF2B5EF4-FFF2-40B4-BE49-F238E27FC236}">
                    <a16:creationId xmlns:a16="http://schemas.microsoft.com/office/drawing/2014/main" id="{3875A6F5-143B-4099-A2BA-B42D029810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8048" y="4281272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Freeform 117">
                <a:extLst>
                  <a:ext uri="{FF2B5EF4-FFF2-40B4-BE49-F238E27FC236}">
                    <a16:creationId xmlns:a16="http://schemas.microsoft.com/office/drawing/2014/main" id="{D55AA3FB-BBFD-48A5-A816-17F15A8BA1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5365" y="5976951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Freeform 118">
                <a:extLst>
                  <a:ext uri="{FF2B5EF4-FFF2-40B4-BE49-F238E27FC236}">
                    <a16:creationId xmlns:a16="http://schemas.microsoft.com/office/drawing/2014/main" id="{6069A188-5649-4675-BA50-263D062314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14781" y="6554638"/>
                <a:ext cx="131153" cy="96290"/>
              </a:xfrm>
              <a:custGeom>
                <a:avLst/>
                <a:gdLst>
                  <a:gd name="T0" fmla="*/ 22 w 40"/>
                  <a:gd name="T1" fmla="*/ 0 h 32"/>
                  <a:gd name="T2" fmla="*/ 16 w 40"/>
                  <a:gd name="T3" fmla="*/ 25 h 32"/>
                  <a:gd name="T4" fmla="*/ 22 w 40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2">
                    <a:moveTo>
                      <a:pt x="22" y="0"/>
                    </a:moveTo>
                    <a:cubicBezTo>
                      <a:pt x="40" y="3"/>
                      <a:pt x="40" y="32"/>
                      <a:pt x="16" y="25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Freeform 119">
                <a:extLst>
                  <a:ext uri="{FF2B5EF4-FFF2-40B4-BE49-F238E27FC236}">
                    <a16:creationId xmlns:a16="http://schemas.microsoft.com/office/drawing/2014/main" id="{FC01152A-5489-44EF-B864-EC4DD7B316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01455" y="6286263"/>
                <a:ext cx="127608" cy="150965"/>
              </a:xfrm>
              <a:custGeom>
                <a:avLst/>
                <a:gdLst>
                  <a:gd name="T0" fmla="*/ 13 w 39"/>
                  <a:gd name="T1" fmla="*/ 6 h 50"/>
                  <a:gd name="T2" fmla="*/ 0 w 39"/>
                  <a:gd name="T3" fmla="*/ 23 h 50"/>
                  <a:gd name="T4" fmla="*/ 13 w 39"/>
                  <a:gd name="T5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50">
                    <a:moveTo>
                      <a:pt x="13" y="6"/>
                    </a:moveTo>
                    <a:cubicBezTo>
                      <a:pt x="39" y="10"/>
                      <a:pt x="16" y="50"/>
                      <a:pt x="0" y="23"/>
                    </a:cubicBezTo>
                    <a:cubicBezTo>
                      <a:pt x="1" y="0"/>
                      <a:pt x="5" y="14"/>
                      <a:pt x="13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8">
                <a:extLst>
                  <a:ext uri="{FF2B5EF4-FFF2-40B4-BE49-F238E27FC236}">
                    <a16:creationId xmlns:a16="http://schemas.microsoft.com/office/drawing/2014/main" id="{D3CAA289-9C0C-490A-9768-49BBD637B9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2287" y="3490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Freeform 8">
                <a:extLst>
                  <a:ext uri="{FF2B5EF4-FFF2-40B4-BE49-F238E27FC236}">
                    <a16:creationId xmlns:a16="http://schemas.microsoft.com/office/drawing/2014/main" id="{0ACB33D8-7879-498C-8BC7-4C4F6ECED2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2464" y="97108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106">
                <a:extLst>
                  <a:ext uri="{FF2B5EF4-FFF2-40B4-BE49-F238E27FC236}">
                    <a16:creationId xmlns:a16="http://schemas.microsoft.com/office/drawing/2014/main" id="{A6BB204E-D937-4C4D-BCB6-DF9F7A406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1618" y="6714098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EF447936-9AA6-4873-BD6B-3A7DBBCF4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3502" y="7475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CC3E0D11-92C6-4141-B7C5-5B8BA0E40E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29875" y="6000711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1">
              <a:extLst>
                <a:ext uri="{FF2B5EF4-FFF2-40B4-BE49-F238E27FC236}">
                  <a16:creationId xmlns:a16="http://schemas.microsoft.com/office/drawing/2014/main" id="{CA82DB1A-E0D4-4D6D-A64A-868014C79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382" y="577584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2">
              <a:extLst>
                <a:ext uri="{FF2B5EF4-FFF2-40B4-BE49-F238E27FC236}">
                  <a16:creationId xmlns:a16="http://schemas.microsoft.com/office/drawing/2014/main" id="{79E9E5C1-D60A-4EA8-9C04-15595A7BB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8609" y="6434505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3">
              <a:extLst>
                <a:ext uri="{FF2B5EF4-FFF2-40B4-BE49-F238E27FC236}">
                  <a16:creationId xmlns:a16="http://schemas.microsoft.com/office/drawing/2014/main" id="{BAD910CD-D57C-45DA-8A9B-5E3CD57EA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890" y="5548501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4">
              <a:extLst>
                <a:ext uri="{FF2B5EF4-FFF2-40B4-BE49-F238E27FC236}">
                  <a16:creationId xmlns:a16="http://schemas.microsoft.com/office/drawing/2014/main" id="{5402826A-583C-4667-AEF8-DAA426928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8217" y="6215713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5">
              <a:extLst>
                <a:ext uri="{FF2B5EF4-FFF2-40B4-BE49-F238E27FC236}">
                  <a16:creationId xmlns:a16="http://schemas.microsoft.com/office/drawing/2014/main" id="{4E02EBB7-1EC6-4320-B9C9-64E237CB9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6485" y="5348692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6">
              <a:extLst>
                <a:ext uri="{FF2B5EF4-FFF2-40B4-BE49-F238E27FC236}">
                  <a16:creationId xmlns:a16="http://schemas.microsoft.com/office/drawing/2014/main" id="{C62D78D2-A229-4811-9BFA-43C28BC02A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447" y="4515392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7">
              <a:extLst>
                <a:ext uri="{FF2B5EF4-FFF2-40B4-BE49-F238E27FC236}">
                  <a16:creationId xmlns:a16="http://schemas.microsoft.com/office/drawing/2014/main" id="{50D562C1-4FFF-4863-9D92-339D7D867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588" y="511446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9">
              <a:extLst>
                <a:ext uri="{FF2B5EF4-FFF2-40B4-BE49-F238E27FC236}">
                  <a16:creationId xmlns:a16="http://schemas.microsoft.com/office/drawing/2014/main" id="{49EA74AB-1F40-426C-9606-B571634E0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7517" y="6658744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60">
              <a:extLst>
                <a:ext uri="{FF2B5EF4-FFF2-40B4-BE49-F238E27FC236}">
                  <a16:creationId xmlns:a16="http://schemas.microsoft.com/office/drawing/2014/main" id="{24E43341-2786-439A-990F-D4DA15299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0066" y="48125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61">
              <a:extLst>
                <a:ext uri="{FF2B5EF4-FFF2-40B4-BE49-F238E27FC236}">
                  <a16:creationId xmlns:a16="http://schemas.microsoft.com/office/drawing/2014/main" id="{C301CB0C-1558-41B4-B70E-2CC306AB5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7683" y="492022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8">
              <a:extLst>
                <a:ext uri="{FF2B5EF4-FFF2-40B4-BE49-F238E27FC236}">
                  <a16:creationId xmlns:a16="http://schemas.microsoft.com/office/drawing/2014/main" id="{9EFD2F56-A311-4A9C-98DB-DD899F845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73283" y="6085341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79">
              <a:extLst>
                <a:ext uri="{FF2B5EF4-FFF2-40B4-BE49-F238E27FC236}">
                  <a16:creationId xmlns:a16="http://schemas.microsoft.com/office/drawing/2014/main" id="{EB1A7473-AA51-43BA-A524-59689C5D4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4838" y="586000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0">
              <a:extLst>
                <a:ext uri="{FF2B5EF4-FFF2-40B4-BE49-F238E27FC236}">
                  <a16:creationId xmlns:a16="http://schemas.microsoft.com/office/drawing/2014/main" id="{515EE26E-DD80-4E28-A9E4-E3C1C9593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9291" y="562547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1">
              <a:extLst>
                <a:ext uri="{FF2B5EF4-FFF2-40B4-BE49-F238E27FC236}">
                  <a16:creationId xmlns:a16="http://schemas.microsoft.com/office/drawing/2014/main" id="{6CA0BB20-E66B-4B1E-A334-03D3C7922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0291" y="4587943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2">
              <a:extLst>
                <a:ext uri="{FF2B5EF4-FFF2-40B4-BE49-F238E27FC236}">
                  <a16:creationId xmlns:a16="http://schemas.microsoft.com/office/drawing/2014/main" id="{927E0985-C47E-44F1-874C-8067B5FEE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861" y="483161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3">
              <a:extLst>
                <a:ext uri="{FF2B5EF4-FFF2-40B4-BE49-F238E27FC236}">
                  <a16:creationId xmlns:a16="http://schemas.microsoft.com/office/drawing/2014/main" id="{F9046F3A-DBB1-4C4D-8D5B-82B836FE4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19646" y="5058270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4">
              <a:extLst>
                <a:ext uri="{FF2B5EF4-FFF2-40B4-BE49-F238E27FC236}">
                  <a16:creationId xmlns:a16="http://schemas.microsoft.com/office/drawing/2014/main" id="{FE7EE438-DD14-4738-A241-20B943B35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8630" y="627687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6">
              <a:extLst>
                <a:ext uri="{FF2B5EF4-FFF2-40B4-BE49-F238E27FC236}">
                  <a16:creationId xmlns:a16="http://schemas.microsoft.com/office/drawing/2014/main" id="{CCD6D4A0-93F3-450E-855C-A0EABF82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208" y="6707185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id="{FFC49BA2-2C2F-4532-8C33-1DB7C24A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0314" y="5335087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B9C3E3E0-3543-4DB4-9553-C483590B4F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94500" y="4796228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05">
              <a:extLst>
                <a:ext uri="{FF2B5EF4-FFF2-40B4-BE49-F238E27FC236}">
                  <a16:creationId xmlns:a16="http://schemas.microsoft.com/office/drawing/2014/main" id="{D1611641-4970-4C93-B005-82D774C7A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2851" y="480648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06">
              <a:extLst>
                <a:ext uri="{FF2B5EF4-FFF2-40B4-BE49-F238E27FC236}">
                  <a16:creationId xmlns:a16="http://schemas.microsoft.com/office/drawing/2014/main" id="{40083E90-33FD-4861-8B17-340056901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418" y="619528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07">
              <a:extLst>
                <a:ext uri="{FF2B5EF4-FFF2-40B4-BE49-F238E27FC236}">
                  <a16:creationId xmlns:a16="http://schemas.microsoft.com/office/drawing/2014/main" id="{94952852-5E0A-47E7-B0C6-F92962CC2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4157" y="4530841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08">
              <a:extLst>
                <a:ext uri="{FF2B5EF4-FFF2-40B4-BE49-F238E27FC236}">
                  <a16:creationId xmlns:a16="http://schemas.microsoft.com/office/drawing/2014/main" id="{3EA0ADD2-2C5C-4EBB-AC72-FE268D4C6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75038" y="5591969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09">
              <a:extLst>
                <a:ext uri="{FF2B5EF4-FFF2-40B4-BE49-F238E27FC236}">
                  <a16:creationId xmlns:a16="http://schemas.microsoft.com/office/drawing/2014/main" id="{CCF7EDDF-9DA6-4F4F-A8D9-6F9D608F9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054" y="509635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10">
              <a:extLst>
                <a:ext uri="{FF2B5EF4-FFF2-40B4-BE49-F238E27FC236}">
                  <a16:creationId xmlns:a16="http://schemas.microsoft.com/office/drawing/2014/main" id="{B4ACE8BD-5655-44BC-9DD6-5791448B2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3" y="6425985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11">
              <a:extLst>
                <a:ext uri="{FF2B5EF4-FFF2-40B4-BE49-F238E27FC236}">
                  <a16:creationId xmlns:a16="http://schemas.microsoft.com/office/drawing/2014/main" id="{6C8B78B0-ADF5-4E39-8488-83382AF0D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039" y="5365413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12">
              <a:extLst>
                <a:ext uri="{FF2B5EF4-FFF2-40B4-BE49-F238E27FC236}">
                  <a16:creationId xmlns:a16="http://schemas.microsoft.com/office/drawing/2014/main" id="{07597995-748E-4B55-A4B9-DF71D499F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7829" y="588977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32">
              <a:extLst>
                <a:ext uri="{FF2B5EF4-FFF2-40B4-BE49-F238E27FC236}">
                  <a16:creationId xmlns:a16="http://schemas.microsoft.com/office/drawing/2014/main" id="{28639BDB-3882-43F7-93C4-66E9F7E41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021" y="347919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33">
              <a:extLst>
                <a:ext uri="{FF2B5EF4-FFF2-40B4-BE49-F238E27FC236}">
                  <a16:creationId xmlns:a16="http://schemas.microsoft.com/office/drawing/2014/main" id="{8A0AF7DA-1B05-49CD-8367-3C63151C3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7018" y="24188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9F93108D-4661-454E-8F6E-63F910B18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9926" y="1412594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87E22E6B-5EC7-473E-9BDF-DDAA9A647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3732" y="1866166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36">
              <a:extLst>
                <a:ext uri="{FF2B5EF4-FFF2-40B4-BE49-F238E27FC236}">
                  <a16:creationId xmlns:a16="http://schemas.microsoft.com/office/drawing/2014/main" id="{CADF4DD2-27C7-454B-9F32-B2707E0FC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731937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37">
              <a:extLst>
                <a:ext uri="{FF2B5EF4-FFF2-40B4-BE49-F238E27FC236}">
                  <a16:creationId xmlns:a16="http://schemas.microsoft.com/office/drawing/2014/main" id="{718D23B6-4347-4B9E-B3EF-A0A9A13EF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9866" y="3699631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38">
              <a:extLst>
                <a:ext uri="{FF2B5EF4-FFF2-40B4-BE49-F238E27FC236}">
                  <a16:creationId xmlns:a16="http://schemas.microsoft.com/office/drawing/2014/main" id="{D1448697-37CA-47CF-8C3D-F2DF2383A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9791" y="1911761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39">
              <a:extLst>
                <a:ext uri="{FF2B5EF4-FFF2-40B4-BE49-F238E27FC236}">
                  <a16:creationId xmlns:a16="http://schemas.microsoft.com/office/drawing/2014/main" id="{F5D8564C-C91F-4081-B3D0-99AC95260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138" y="1658399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40">
              <a:extLst>
                <a:ext uri="{FF2B5EF4-FFF2-40B4-BE49-F238E27FC236}">
                  <a16:creationId xmlns:a16="http://schemas.microsoft.com/office/drawing/2014/main" id="{E0DFDBCB-F6B7-4C88-8692-AA6C4631E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5630" y="420169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41">
              <a:extLst>
                <a:ext uri="{FF2B5EF4-FFF2-40B4-BE49-F238E27FC236}">
                  <a16:creationId xmlns:a16="http://schemas.microsoft.com/office/drawing/2014/main" id="{03DC3BAD-FDE4-4699-A9B7-0EAF537E3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524409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id="{74D2A2BB-B355-444B-A825-BC3124E74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07663" y="63461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44">
              <a:extLst>
                <a:ext uri="{FF2B5EF4-FFF2-40B4-BE49-F238E27FC236}">
                  <a16:creationId xmlns:a16="http://schemas.microsoft.com/office/drawing/2014/main" id="{6BA13D45-647D-469B-A330-6A1E7C30C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3723" y="271573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45">
              <a:extLst>
                <a:ext uri="{FF2B5EF4-FFF2-40B4-BE49-F238E27FC236}">
                  <a16:creationId xmlns:a16="http://schemas.microsoft.com/office/drawing/2014/main" id="{582FD052-32A0-4DE5-8E13-61623B62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02582" y="1040316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46">
              <a:extLst>
                <a:ext uri="{FF2B5EF4-FFF2-40B4-BE49-F238E27FC236}">
                  <a16:creationId xmlns:a16="http://schemas.microsoft.com/office/drawing/2014/main" id="{B568485A-4DD9-45DC-A69C-52B08C6E9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6562" y="396907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47">
              <a:extLst>
                <a:ext uri="{FF2B5EF4-FFF2-40B4-BE49-F238E27FC236}">
                  <a16:creationId xmlns:a16="http://schemas.microsoft.com/office/drawing/2014/main" id="{F0289B14-9A38-4873-B5E4-B2AF9B9F48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1833" y="2953392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48">
              <a:extLst>
                <a:ext uri="{FF2B5EF4-FFF2-40B4-BE49-F238E27FC236}">
                  <a16:creationId xmlns:a16="http://schemas.microsoft.com/office/drawing/2014/main" id="{4DFB9DAA-1189-41D2-B2DA-A0C618361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0754" y="318604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49">
              <a:extLst>
                <a:ext uri="{FF2B5EF4-FFF2-40B4-BE49-F238E27FC236}">
                  <a16:creationId xmlns:a16="http://schemas.microsoft.com/office/drawing/2014/main" id="{CA0ECA5A-2C52-4A35-9066-80A01F7E08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8344" y="291930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62">
              <a:extLst>
                <a:ext uri="{FF2B5EF4-FFF2-40B4-BE49-F238E27FC236}">
                  <a16:creationId xmlns:a16="http://schemas.microsoft.com/office/drawing/2014/main" id="{3969E6EE-0CB6-4C99-A3B8-422FBD6D3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3486" y="3855812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63">
              <a:extLst>
                <a:ext uri="{FF2B5EF4-FFF2-40B4-BE49-F238E27FC236}">
                  <a16:creationId xmlns:a16="http://schemas.microsoft.com/office/drawing/2014/main" id="{A2C89BE4-E8EA-4862-A49F-74E984B41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1370" y="2668238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64">
              <a:extLst>
                <a:ext uri="{FF2B5EF4-FFF2-40B4-BE49-F238E27FC236}">
                  <a16:creationId xmlns:a16="http://schemas.microsoft.com/office/drawing/2014/main" id="{78DD5330-374E-43EA-B7D6-10BA1F276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37469" y="4098824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65">
              <a:extLst>
                <a:ext uri="{FF2B5EF4-FFF2-40B4-BE49-F238E27FC236}">
                  <a16:creationId xmlns:a16="http://schemas.microsoft.com/office/drawing/2014/main" id="{EBC8CDE9-3229-43F8-A3C1-47A48F36B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2788" y="2976026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66">
              <a:extLst>
                <a:ext uri="{FF2B5EF4-FFF2-40B4-BE49-F238E27FC236}">
                  <a16:creationId xmlns:a16="http://schemas.microsoft.com/office/drawing/2014/main" id="{623FE43E-D941-409A-8679-EACA24014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259" y="1396948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67">
              <a:extLst>
                <a:ext uri="{FF2B5EF4-FFF2-40B4-BE49-F238E27FC236}">
                  <a16:creationId xmlns:a16="http://schemas.microsoft.com/office/drawing/2014/main" id="{1240FB87-B56D-42D4-BB5C-D35C7FB39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8495" y="2174398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68">
              <a:extLst>
                <a:ext uri="{FF2B5EF4-FFF2-40B4-BE49-F238E27FC236}">
                  <a16:creationId xmlns:a16="http://schemas.microsoft.com/office/drawing/2014/main" id="{0E8F864D-8E69-4D35-9BEA-5BC7B031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3642" y="351142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69">
              <a:extLst>
                <a:ext uri="{FF2B5EF4-FFF2-40B4-BE49-F238E27FC236}">
                  <a16:creationId xmlns:a16="http://schemas.microsoft.com/office/drawing/2014/main" id="{961ED267-A8A8-4A92-AA7D-130EF69D7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142" y="1114703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70">
              <a:extLst>
                <a:ext uri="{FF2B5EF4-FFF2-40B4-BE49-F238E27FC236}">
                  <a16:creationId xmlns:a16="http://schemas.microsoft.com/office/drawing/2014/main" id="{D73E611B-EF5E-4E4B-93BA-0BAD56982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221" y="558865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71">
              <a:extLst>
                <a:ext uri="{FF2B5EF4-FFF2-40B4-BE49-F238E27FC236}">
                  <a16:creationId xmlns:a16="http://schemas.microsoft.com/office/drawing/2014/main" id="{6A5AADC7-B0CE-4F14-A4FE-B5F852D41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6891" y="165657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72">
              <a:extLst>
                <a:ext uri="{FF2B5EF4-FFF2-40B4-BE49-F238E27FC236}">
                  <a16:creationId xmlns:a16="http://schemas.microsoft.com/office/drawing/2014/main" id="{150B1A56-3AEB-4922-A18D-15B3A9E911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0154" y="188342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73">
              <a:extLst>
                <a:ext uri="{FF2B5EF4-FFF2-40B4-BE49-F238E27FC236}">
                  <a16:creationId xmlns:a16="http://schemas.microsoft.com/office/drawing/2014/main" id="{93CB2ECB-40C7-4CFF-8B96-49D84DBDE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5028" y="2389592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74">
              <a:extLst>
                <a:ext uri="{FF2B5EF4-FFF2-40B4-BE49-F238E27FC236}">
                  <a16:creationId xmlns:a16="http://schemas.microsoft.com/office/drawing/2014/main" id="{77082064-D677-4175-9DF3-4AAA29246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81126" y="772588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75">
              <a:extLst>
                <a:ext uri="{FF2B5EF4-FFF2-40B4-BE49-F238E27FC236}">
                  <a16:creationId xmlns:a16="http://schemas.microsoft.com/office/drawing/2014/main" id="{793C90AC-25CB-4BA8-BA64-3BE8674DB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978" y="4360624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77">
              <a:extLst>
                <a:ext uri="{FF2B5EF4-FFF2-40B4-BE49-F238E27FC236}">
                  <a16:creationId xmlns:a16="http://schemas.microsoft.com/office/drawing/2014/main" id="{B559AEC6-6EB2-4DB6-AC71-4288F29C3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6692" y="319960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85">
              <a:extLst>
                <a:ext uri="{FF2B5EF4-FFF2-40B4-BE49-F238E27FC236}">
                  <a16:creationId xmlns:a16="http://schemas.microsoft.com/office/drawing/2014/main" id="{FA44E75F-1E67-4CE5-9031-B51E54BBD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360" y="349754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87">
              <a:extLst>
                <a:ext uri="{FF2B5EF4-FFF2-40B4-BE49-F238E27FC236}">
                  <a16:creationId xmlns:a16="http://schemas.microsoft.com/office/drawing/2014/main" id="{5FAED826-72E1-4FD0-B991-CA76C0930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9792" y="13324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88">
              <a:extLst>
                <a:ext uri="{FF2B5EF4-FFF2-40B4-BE49-F238E27FC236}">
                  <a16:creationId xmlns:a16="http://schemas.microsoft.com/office/drawing/2014/main" id="{84FB6649-2CD7-4260-B0FC-6D2AE035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7724" y="1170884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91">
              <a:extLst>
                <a:ext uri="{FF2B5EF4-FFF2-40B4-BE49-F238E27FC236}">
                  <a16:creationId xmlns:a16="http://schemas.microsoft.com/office/drawing/2014/main" id="{549A4CFC-747E-4FF8-B1CB-3878D0F67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6185" y="4035772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92">
              <a:extLst>
                <a:ext uri="{FF2B5EF4-FFF2-40B4-BE49-F238E27FC236}">
                  <a16:creationId xmlns:a16="http://schemas.microsoft.com/office/drawing/2014/main" id="{926EB012-839E-4A90-8339-873848A70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991" y="435813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93">
              <a:extLst>
                <a:ext uri="{FF2B5EF4-FFF2-40B4-BE49-F238E27FC236}">
                  <a16:creationId xmlns:a16="http://schemas.microsoft.com/office/drawing/2014/main" id="{6D11170A-0249-475C-8E0C-0B794CB95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2" y="3517030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94">
              <a:extLst>
                <a:ext uri="{FF2B5EF4-FFF2-40B4-BE49-F238E27FC236}">
                  <a16:creationId xmlns:a16="http://schemas.microsoft.com/office/drawing/2014/main" id="{19D2AE1F-D795-4379-8688-1424DF2CB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3042" y="1411186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95">
              <a:extLst>
                <a:ext uri="{FF2B5EF4-FFF2-40B4-BE49-F238E27FC236}">
                  <a16:creationId xmlns:a16="http://schemas.microsoft.com/office/drawing/2014/main" id="{5BBCD765-B709-48E1-83D4-A27FE1A93D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5073" y="37439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96">
              <a:extLst>
                <a:ext uri="{FF2B5EF4-FFF2-40B4-BE49-F238E27FC236}">
                  <a16:creationId xmlns:a16="http://schemas.microsoft.com/office/drawing/2014/main" id="{EB89A6EA-89CC-47C5-B923-048A0F93A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443" y="3197501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97">
              <a:extLst>
                <a:ext uri="{FF2B5EF4-FFF2-40B4-BE49-F238E27FC236}">
                  <a16:creationId xmlns:a16="http://schemas.microsoft.com/office/drawing/2014/main" id="{70AB87C5-FC79-4517-89A3-88FB0D04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174" y="2106723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98">
              <a:extLst>
                <a:ext uri="{FF2B5EF4-FFF2-40B4-BE49-F238E27FC236}">
                  <a16:creationId xmlns:a16="http://schemas.microsoft.com/office/drawing/2014/main" id="{374FDB0C-76EC-43C7-B107-3307B2AEF5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17760" y="253648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99">
              <a:extLst>
                <a:ext uri="{FF2B5EF4-FFF2-40B4-BE49-F238E27FC236}">
                  <a16:creationId xmlns:a16="http://schemas.microsoft.com/office/drawing/2014/main" id="{4982B2F4-4898-4A23-BEC7-E2AD33BB0E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03085" y="22861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00">
              <a:extLst>
                <a:ext uri="{FF2B5EF4-FFF2-40B4-BE49-F238E27FC236}">
                  <a16:creationId xmlns:a16="http://schemas.microsoft.com/office/drawing/2014/main" id="{AB2B45CE-3C84-4FE3-8409-31C49E8285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4851" y="2893356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01">
              <a:extLst>
                <a:ext uri="{FF2B5EF4-FFF2-40B4-BE49-F238E27FC236}">
                  <a16:creationId xmlns:a16="http://schemas.microsoft.com/office/drawing/2014/main" id="{48A088C2-5E77-4673-A7D7-8E46E7D3D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387" y="1697390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02">
              <a:extLst>
                <a:ext uri="{FF2B5EF4-FFF2-40B4-BE49-F238E27FC236}">
                  <a16:creationId xmlns:a16="http://schemas.microsoft.com/office/drawing/2014/main" id="{9642E919-6BCB-41DA-AAAE-3F123486D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51044" y="1119054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03">
              <a:extLst>
                <a:ext uri="{FF2B5EF4-FFF2-40B4-BE49-F238E27FC236}">
                  <a16:creationId xmlns:a16="http://schemas.microsoft.com/office/drawing/2014/main" id="{5AA62CEA-121A-4FF6-8B2E-196D225C4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8641" y="845367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04">
              <a:extLst>
                <a:ext uri="{FF2B5EF4-FFF2-40B4-BE49-F238E27FC236}">
                  <a16:creationId xmlns:a16="http://schemas.microsoft.com/office/drawing/2014/main" id="{E496206E-9EDD-47A7-BAD9-4460167BC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66993" y="441156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13">
              <a:extLst>
                <a:ext uri="{FF2B5EF4-FFF2-40B4-BE49-F238E27FC236}">
                  <a16:creationId xmlns:a16="http://schemas.microsoft.com/office/drawing/2014/main" id="{9FD93BF0-96C1-4231-8230-3C1A33BBA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2993" y="2020378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14">
              <a:extLst>
                <a:ext uri="{FF2B5EF4-FFF2-40B4-BE49-F238E27FC236}">
                  <a16:creationId xmlns:a16="http://schemas.microsoft.com/office/drawing/2014/main" id="{D7F3D675-753D-4312-87A9-040E98F8F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3133" y="325732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15">
              <a:extLst>
                <a:ext uri="{FF2B5EF4-FFF2-40B4-BE49-F238E27FC236}">
                  <a16:creationId xmlns:a16="http://schemas.microsoft.com/office/drawing/2014/main" id="{7D09B9D8-373A-417E-A5B0-8AEF1F237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8846" y="259447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17">
              <a:extLst>
                <a:ext uri="{FF2B5EF4-FFF2-40B4-BE49-F238E27FC236}">
                  <a16:creationId xmlns:a16="http://schemas.microsoft.com/office/drawing/2014/main" id="{CBBBD0AC-7990-427B-BE17-2C8D66D55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0644" y="89879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18">
              <a:extLst>
                <a:ext uri="{FF2B5EF4-FFF2-40B4-BE49-F238E27FC236}">
                  <a16:creationId xmlns:a16="http://schemas.microsoft.com/office/drawing/2014/main" id="{93003F2B-C96E-47B5-B7E2-E5B05ED4D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7164" y="230530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19">
              <a:extLst>
                <a:ext uri="{FF2B5EF4-FFF2-40B4-BE49-F238E27FC236}">
                  <a16:creationId xmlns:a16="http://schemas.microsoft.com/office/drawing/2014/main" id="{C4F54194-E568-4482-9066-F67B8FF74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4035" y="44423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8">
              <a:extLst>
                <a:ext uri="{FF2B5EF4-FFF2-40B4-BE49-F238E27FC236}">
                  <a16:creationId xmlns:a16="http://schemas.microsoft.com/office/drawing/2014/main" id="{8F0F7188-5F84-4C7B-B78A-BF32127EA0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620" y="651663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8">
              <a:extLst>
                <a:ext uri="{FF2B5EF4-FFF2-40B4-BE49-F238E27FC236}">
                  <a16:creationId xmlns:a16="http://schemas.microsoft.com/office/drawing/2014/main" id="{4F8239CD-C1A6-4DD8-8B1D-FE18CE85E9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9481" y="669622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1F6A14C5-E861-4556-92CF-F92FF9DE0A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269" y="1417"/>
            <a:ext cx="5094054" cy="68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92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ohemianVTI">
  <a:themeElements>
    <a:clrScheme name="AnalogousFromLightSeedRightStep">
      <a:dk1>
        <a:srgbClr val="000000"/>
      </a:dk1>
      <a:lt1>
        <a:srgbClr val="FFFFFF"/>
      </a:lt1>
      <a:dk2>
        <a:srgbClr val="243341"/>
      </a:dk2>
      <a:lt2>
        <a:srgbClr val="E2E4E8"/>
      </a:lt2>
      <a:accent1>
        <a:srgbClr val="B59E7B"/>
      </a:accent1>
      <a:accent2>
        <a:srgbClr val="A3A470"/>
      </a:accent2>
      <a:accent3>
        <a:srgbClr val="95A77E"/>
      </a:accent3>
      <a:accent4>
        <a:srgbClr val="7FAE77"/>
      </a:accent4>
      <a:accent5>
        <a:srgbClr val="82AB8D"/>
      </a:accent5>
      <a:accent6>
        <a:srgbClr val="76AD9C"/>
      </a:accent6>
      <a:hlink>
        <a:srgbClr val="6682AC"/>
      </a:hlink>
      <a:folHlink>
        <a:srgbClr val="7F7F7F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791</Words>
  <Application>Microsoft Office PowerPoint</Application>
  <PresentationFormat>Širokoúhlá obrazovka</PresentationFormat>
  <Paragraphs>60</Paragraphs>
  <Slides>41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7" baseType="lpstr">
      <vt:lpstr>Microsoft YaHei UI</vt:lpstr>
      <vt:lpstr>Arial</vt:lpstr>
      <vt:lpstr>Avenir Next LT Pro</vt:lpstr>
      <vt:lpstr>Franklin Gothic Demi</vt:lpstr>
      <vt:lpstr>Modern Love</vt:lpstr>
      <vt:lpstr>BohemianVTI</vt:lpstr>
      <vt:lpstr>DOBA COVIDOVÁ</vt:lpstr>
      <vt:lpstr>Vojtěch Pánek Útržky pandemie          Stanislav Coufal Lockdown </vt:lpstr>
      <vt:lpstr>Anežka Michalová  Covid-19 </vt:lpstr>
      <vt:lpstr>    Stanislav Toufar  Muzeum roků</vt:lpstr>
      <vt:lpstr> Markéta Dohnalová  Trpělivost přináší růže   Alžběta Drápelová  Rok bez školy</vt:lpstr>
      <vt:lpstr>Tereza Smutná  Celebrita dnešního světa      </vt:lpstr>
      <vt:lpstr>Eliška Veselá  Bez naděje            Alžběta          Pánková         Nadějné         vyhlídky</vt:lpstr>
      <vt:lpstr>Emma Pistrichová Co bude dál...?                                                                              Iveta Vítková Covid  </vt:lpstr>
      <vt:lpstr>Lucie Kunčarová Covidový nádech</vt:lpstr>
      <vt:lpstr>                 Markéta Čechmanová                                        Natálie Báňová                   Náš tichý nepřítel                                      Rouška sem, rouška tam</vt:lpstr>
      <vt:lpstr>Adam Trojánek  Modelka  </vt:lpstr>
      <vt:lpstr>  Ema Valová Svět se točí dál            Adéla Drápelová Izolovaný svět</vt:lpstr>
      <vt:lpstr>Ludmila Svobodová Hrdinové v první linii</vt:lpstr>
      <vt:lpstr>Emma Pistrichová Republika v krizi                                                                                                                                                                                                                                                                                Helena Šťávová Každodenní chaos          </vt:lpstr>
      <vt:lpstr>Nela Bílková Uvězněni  </vt:lpstr>
      <vt:lpstr>Anna Kolouchová  CO VIDíme                       ZdeněkPospíšil                   Překážky pandemie </vt:lpstr>
      <vt:lpstr>Vít Beránek Trosečník v bouři </vt:lpstr>
      <vt:lpstr>Anna Sedláčková Jde mi z toho  hlava kolem  </vt:lpstr>
      <vt:lpstr> Eliška Rosecká Tři kovidové             Bára Šteflová Nezvaný host </vt:lpstr>
      <vt:lpstr>Milan  Dobrovolný Časová osa</vt:lpstr>
      <vt:lpstr>Marie Fňukalová V hlavě</vt:lpstr>
      <vt:lpstr>Prezentace aplikace PowerPoint</vt:lpstr>
      <vt:lpstr>Ráchel Žejšková RoUšKA SMRTI   </vt:lpstr>
      <vt:lpstr>Sára Kůpová Stále žijeme       Špinar Martin Přeplněná hlava </vt:lpstr>
      <vt:lpstr>Natalie Nicole  Puffer Strom života</vt:lpstr>
      <vt:lpstr>Zuzana  Votoupalová   Covid-19</vt:lpstr>
      <vt:lpstr>Jana Čermáková "Znečišťovací záměna"</vt:lpstr>
      <vt:lpstr>      Adéla Kubíčková                                  Veronika Nováková Covidu, jako když tiskne                               Covid všude kolem</vt:lpstr>
      <vt:lpstr>Emma  Klimentová  Koronavirus  </vt:lpstr>
      <vt:lpstr>Vladimír Duchtík  Covid-kovové uzdravení     Covid-pitný režim</vt:lpstr>
      <vt:lpstr>Hana Rosecká Strom = cesta,  život a růst...</vt:lpstr>
      <vt:lpstr>Markéta  Dvořáková  Izolace?</vt:lpstr>
      <vt:lpstr>Vít Nedoma Coviďáci</vt:lpstr>
      <vt:lpstr>Eva Motáčková Help!</vt:lpstr>
      <vt:lpstr>Eliška Součková  Koronadáma </vt:lpstr>
      <vt:lpstr>Natálie Ležáková  V ohrožení</vt:lpstr>
      <vt:lpstr>Veronika Janoušková Bezmoc</vt:lpstr>
      <vt:lpstr>Aneta Čermáková   Děkujeme!</vt:lpstr>
      <vt:lpstr>Jan  Zeman:  Koronaviry </vt:lpstr>
      <vt:lpstr>Sára Topinková  Velký Babiš tě sleduje</vt:lpstr>
      <vt:lpstr>KONEC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Vlastník</dc:creator>
  <cp:lastModifiedBy>Pavel Dvořák</cp:lastModifiedBy>
  <cp:revision>773</cp:revision>
  <dcterms:created xsi:type="dcterms:W3CDTF">2021-02-05T09:07:05Z</dcterms:created>
  <dcterms:modified xsi:type="dcterms:W3CDTF">2021-02-23T10:18:54Z</dcterms:modified>
</cp:coreProperties>
</file>