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65" r:id="rId6"/>
    <p:sldId id="258" r:id="rId7"/>
    <p:sldId id="266" r:id="rId8"/>
    <p:sldId id="261" r:id="rId9"/>
    <p:sldId id="27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19.1.2021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610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19.1.2021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375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19.1.2021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283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19.1.2021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609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19.1.2021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394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19.1.2021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8425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19.1.2021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85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19.1.2021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926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19.1.2021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4315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9D4EB93-1F31-459B-9C02-CEE01E8D6EEA}" type="datetimeFigureOut">
              <a:rPr lang="cs-CZ" smtClean="0"/>
              <a:t>19.1.2021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137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19.1.2021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14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D4EB93-1F31-459B-9C02-CEE01E8D6EEA}" type="datetimeFigureOut">
              <a:rPr lang="cs-CZ" smtClean="0"/>
              <a:t>19.1.2021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28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677D89-600F-45F5-9053-10AC88D89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077734"/>
            <a:ext cx="10058400" cy="2185584"/>
          </a:xfrm>
        </p:spPr>
        <p:txBody>
          <a:bodyPr>
            <a:normAutofit/>
          </a:bodyPr>
          <a:lstStyle/>
          <a:p>
            <a:pPr algn="ctr"/>
            <a:r>
              <a:rPr lang="cs-CZ" sz="7200" dirty="0">
                <a:latin typeface="+mn-lt"/>
              </a:rPr>
              <a:t>Matematika – zajímavosti, k zamyšlení ...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21E279-463C-4C68-8457-DD5092E81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4799" y="4780185"/>
            <a:ext cx="8156633" cy="1143000"/>
          </a:xfrm>
        </p:spPr>
        <p:txBody>
          <a:bodyPr/>
          <a:lstStyle/>
          <a:p>
            <a:r>
              <a:rPr lang="cs-CZ" dirty="0"/>
              <a:t>Gymnázium Velké meziříčí</a:t>
            </a:r>
          </a:p>
          <a:p>
            <a:r>
              <a:rPr lang="cs-CZ" cap="none" dirty="0"/>
              <a:t>www.gvm.cz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B71829F-A281-46B6-9284-629BC2206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68" y="4424032"/>
            <a:ext cx="1524581" cy="152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55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Trojúhelník krásných čísel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A53F7DC-6C53-45AF-935C-7088886491E3}"/>
              </a:ext>
            </a:extLst>
          </p:cNvPr>
          <p:cNvPicPr/>
          <p:nvPr/>
        </p:nvPicPr>
        <p:blipFill rotWithShape="1">
          <a:blip r:embed="rId2"/>
          <a:srcRect l="17970" t="19644" r="15818" b="18430"/>
          <a:stretch/>
        </p:blipFill>
        <p:spPr bwMode="auto">
          <a:xfrm>
            <a:off x="3035848" y="2164570"/>
            <a:ext cx="6120303" cy="36173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1539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CBCA08-925E-429B-900A-A4215366D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Lehký početní příklad</a:t>
            </a:r>
          </a:p>
        </p:txBody>
      </p:sp>
      <p:pic>
        <p:nvPicPr>
          <p:cNvPr id="6" name="Obrázek 5" descr="Hádanky a hlavolamy | Kryptograf.sk">
            <a:extLst>
              <a:ext uri="{FF2B5EF4-FFF2-40B4-BE49-F238E27FC236}">
                <a16:creationId xmlns:a16="http://schemas.microsoft.com/office/drawing/2014/main" id="{26C22CD9-482B-45D9-89CB-71E1EC302D6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472" y="2059402"/>
            <a:ext cx="3299056" cy="35960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1169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463AB9-DD29-4037-ABC6-62DB67483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 zamyšlení ...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63BAC74-AD73-4FB8-8F88-5DB1F563197B}"/>
              </a:ext>
            </a:extLst>
          </p:cNvPr>
          <p:cNvPicPr/>
          <p:nvPr/>
        </p:nvPicPr>
        <p:blipFill rotWithShape="1">
          <a:blip r:embed="rId2"/>
          <a:srcRect l="24878" t="18427" r="22651" b="12776"/>
          <a:stretch/>
        </p:blipFill>
        <p:spPr bwMode="auto">
          <a:xfrm>
            <a:off x="3396225" y="1939654"/>
            <a:ext cx="5399550" cy="4023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1795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EA054C-1BAD-4886-B51D-04926822C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Pythagorova věta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4D84600-A297-405A-AC76-F5ABBA6BE8DC}"/>
              </a:ext>
            </a:extLst>
          </p:cNvPr>
          <p:cNvPicPr/>
          <p:nvPr/>
        </p:nvPicPr>
        <p:blipFill rotWithShape="1">
          <a:blip r:embed="rId2"/>
          <a:srcRect l="8431" t="10074" r="46408" b="37838"/>
          <a:stretch/>
        </p:blipFill>
        <p:spPr bwMode="auto">
          <a:xfrm>
            <a:off x="2682860" y="1867304"/>
            <a:ext cx="6826279" cy="44318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28290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D5EFAD-89F4-47A9-84A9-9BBD6E31C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Krychle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4FB0A6F-3075-41B3-9C8D-21185B6DE62A}"/>
              </a:ext>
            </a:extLst>
          </p:cNvPr>
          <p:cNvPicPr/>
          <p:nvPr/>
        </p:nvPicPr>
        <p:blipFill rotWithShape="1">
          <a:blip r:embed="rId2"/>
          <a:srcRect l="2350" t="9683" r="80939" b="64374"/>
          <a:stretch/>
        </p:blipFill>
        <p:spPr bwMode="auto">
          <a:xfrm>
            <a:off x="4218824" y="2004866"/>
            <a:ext cx="4989830" cy="43079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5792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66F675-766A-4A85-A1FF-A49E715CA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Proč vlak drncá?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B568A11-76B8-4660-8228-53A581C24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610" y="1854123"/>
            <a:ext cx="9707740" cy="40233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Zamysleli jste se už někdy nad takovou zdánlivě banální věcí, kterou každý z nás zná, s níž se více či méně častěji setkává ve svém životě, ale přitom je natolik banální, že se nad ní nechcete trávit tolik vzácný volný čas?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cs-CZ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Proč tedy jedoucí vlak drncá?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cs-CZ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Někdo by mohl lehce namítnout, že tato záležitost je natolik jednoduchá, že je zbytečné se touto problematikou dále a déle zabývat. Někdo by prostě mohl říci, že vlak drncá z tohoto důvodu: spoje mezi kolejemi i v dnešní technicky zdatné době nedokážeme napojit tak, aby mezi nimi nebyly žádné spáry, a tyto spáry zaviňují toto tzv. drncání.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cs-CZ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 takhle to právě není!!!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cs-CZ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Celá záležitost je o mnoho složitější. Nyní se jí pokusíme rozebrat.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820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40B7D4-7EC6-44B6-9728-52C29DA86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976" y="263527"/>
            <a:ext cx="7644048" cy="1450757"/>
          </a:xfrm>
        </p:spPr>
        <p:txBody>
          <a:bodyPr/>
          <a:lstStyle/>
          <a:p>
            <a:pPr algn="ctr"/>
            <a:r>
              <a:rPr lang="cs-CZ" b="1" dirty="0"/>
              <a:t>Drncající vlak – „řešení“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7FAAE8A-4C66-4923-B671-F178676D5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29624"/>
            <a:ext cx="9774852" cy="4023360"/>
          </a:xfrm>
        </p:spPr>
        <p:txBody>
          <a:bodyPr>
            <a:normAutofit fontScale="92500" lnSpcReduction="20000"/>
          </a:bodyPr>
          <a:lstStyle/>
          <a:p>
            <a:r>
              <a:rPr lang="cs-CZ" sz="2400" dirty="0"/>
              <a:t>Jako první si rozebereme vlak. Vlak se skládá z lokomotivy a několika vagónů. Protože lokomotiva je složitější vagón, můžeme se zaměřit pouze na lokomotivu a vagóny vypustit (neboť vagón je tedy zvláštní případ lokomotivy). Teď si můžeme rozebrat lokomotivu.</a:t>
            </a:r>
          </a:p>
          <a:p>
            <a:r>
              <a:rPr lang="cs-CZ" sz="2400" dirty="0"/>
              <a:t>Lokomotiva se skládá z karosérie, motoru, strojvůdce a 8-12 kol. Pokud bude karosérie správně snýtována nebo svařena, drnčet nebude. Za předpokladu, že v kabině lokomotivy je topení, můžeme předpokládat, že strojvůdci nebude zima, z čehož vyplývá, že mu nebudou drnčet zuby, což znamená, že strojvůdce drnčet též nebude. A právě proto se ani s ním nemusíme dále zabývat. Zbývá nám tedy motor a 8 - 12 kol. Motor je většinou elektrický, z čehož lze odvodit, že nedrnčí a pokud by nastala situace, že by byl vznětový nebo zážehový můžeme vás stoprocentně ujistit, že výbuchy, které motor pohání, nejsou tak silné, aby rozdrnčely celý vlak, a navíc časový interval mezi výbuchy je řádově tisíckrát menší než časový interval mezi jednotlivými "</a:t>
            </a:r>
            <a:r>
              <a:rPr lang="cs-CZ" sz="2400" dirty="0" err="1"/>
              <a:t>drncy</a:t>
            </a:r>
            <a:r>
              <a:rPr lang="cs-CZ" sz="2400" dirty="0"/>
              <a:t>" našeho rozebíraného "drnčení".</a:t>
            </a:r>
          </a:p>
        </p:txBody>
      </p:sp>
    </p:spTree>
    <p:extLst>
      <p:ext uri="{BB962C8B-B14F-4D97-AF65-F5344CB8AC3E}">
        <p14:creationId xmlns:p14="http://schemas.microsoft.com/office/powerpoint/2010/main" val="1386877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40B7D4-7EC6-44B6-9728-52C29DA86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125" y="120914"/>
            <a:ext cx="9051162" cy="1450757"/>
          </a:xfrm>
        </p:spPr>
        <p:txBody>
          <a:bodyPr/>
          <a:lstStyle/>
          <a:p>
            <a:pPr algn="ctr"/>
            <a:r>
              <a:rPr lang="cs-CZ" b="1" dirty="0"/>
              <a:t>Drncající vlak – „řešení“ - pokračování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7FAAE8A-4C66-4923-B671-F178676D5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29624"/>
            <a:ext cx="9774852" cy="4023360"/>
          </a:xfrm>
        </p:spPr>
        <p:txBody>
          <a:bodyPr>
            <a:normAutofit/>
          </a:bodyPr>
          <a:lstStyle/>
          <a:p>
            <a:r>
              <a:rPr lang="cs-CZ" sz="2400" dirty="0"/>
              <a:t>Nyní se zaměříme na kola. Pro snadnější orientaci bychom se raději zaměřili na pouze na jedno kolo, protože to, co řekneme o jednom kole lokomotivy, bude platit pro všechna kola nejen lokomotivy, ale i celého vlaku. Můžeme si položit jednoduchou sadu otázek, pomocí kterých se pokusíme tuto problematiku vysvětlit. Jako první otázku bychom navrhli: Co je to kolo? Odpověď je snadná: Kolo je kruh! Další otázka: Co je to kruh? Kruh je geometrický obrazec. Jak se vypočte jeho plocha?            ! Jak je jistě všem známo, pí  je konstanta a z tohoto důvodu ho můžeme vypustit. Jediné, co nám zbylo, je     ! No ale      to je v matematice vzorec na výpočet obsahu čtverce.</a:t>
            </a:r>
          </a:p>
          <a:p>
            <a:r>
              <a:rPr lang="cs-CZ" sz="2400" b="1" dirty="0"/>
              <a:t>No a to by bylo, aby vlak nedrncal!!!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2E5C8CCD-7D74-43C8-82EC-88A9217C6BC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638" y="3941304"/>
            <a:ext cx="643544" cy="274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30A06F1-56AF-457A-B2F4-37D892BD248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880" y="4331854"/>
            <a:ext cx="264102" cy="218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19BE4EDB-A475-4833-8379-C6592F15F39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152" y="4331853"/>
            <a:ext cx="264102" cy="2189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177994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Vlastní 2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94E00"/>
      </a:accent1>
      <a:accent2>
        <a:srgbClr val="E94E00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215</TotalTime>
  <Words>520</Words>
  <Application>Microsoft Office PowerPoint</Application>
  <PresentationFormat>Širokoúhlá obrazovka</PresentationFormat>
  <Paragraphs>20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Retrospektiva</vt:lpstr>
      <vt:lpstr>Matematika – zajímavosti, k zamyšlení ...</vt:lpstr>
      <vt:lpstr>Trojúhelník krásných čísel</vt:lpstr>
      <vt:lpstr>Lehký početní příklad</vt:lpstr>
      <vt:lpstr>K zamyšlení ...</vt:lpstr>
      <vt:lpstr>Pythagorova věta</vt:lpstr>
      <vt:lpstr>Krychle</vt:lpstr>
      <vt:lpstr>Proč vlak drncá?</vt:lpstr>
      <vt:lpstr>Drncající vlak – „řešení“</vt:lpstr>
      <vt:lpstr>Drncající vlak – „řešení“ - pokračování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společenských věd</dc:title>
  <dc:creator>Ilona Pokorná</dc:creator>
  <cp:lastModifiedBy>Pavel Dvořák</cp:lastModifiedBy>
  <cp:revision>19</cp:revision>
  <dcterms:created xsi:type="dcterms:W3CDTF">2021-01-11T18:59:36Z</dcterms:created>
  <dcterms:modified xsi:type="dcterms:W3CDTF">2021-01-19T07:07:25Z</dcterms:modified>
</cp:coreProperties>
</file>