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70" r:id="rId3"/>
    <p:sldId id="286" r:id="rId4"/>
    <p:sldId id="262" r:id="rId5"/>
    <p:sldId id="287" r:id="rId6"/>
    <p:sldId id="288" r:id="rId7"/>
    <p:sldId id="289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16DC-3B6D-4018-B8CE-54E53861805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0BED8-2958-4212-8950-F86EDE87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3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13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1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85584"/>
          </a:xfrm>
        </p:spPr>
        <p:txBody>
          <a:bodyPr>
            <a:normAutofit/>
          </a:bodyPr>
          <a:lstStyle/>
          <a:p>
            <a:r>
              <a:rPr lang="cs-CZ" sz="7200" b="1" dirty="0">
                <a:latin typeface="+mn-lt"/>
              </a:rPr>
              <a:t>Fyzika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780185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EAB14FC3-F23F-48F0-A8A3-736D001F0C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78" y="462972"/>
            <a:ext cx="7117246" cy="5337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8125D-DF3C-4973-9466-47403542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457200"/>
            <a:ext cx="10265229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Úvodní 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82458-59A6-479F-9D8E-23E27D3D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1" y="1820091"/>
            <a:ext cx="9936480" cy="4057391"/>
          </a:xfrm>
        </p:spPr>
        <p:txBody>
          <a:bodyPr rtlCol="0">
            <a:normAutofit/>
          </a:bodyPr>
          <a:lstStyle/>
          <a:p>
            <a:pPr algn="just"/>
            <a:r>
              <a:rPr lang="cs-CZ" sz="2800" i="1" dirty="0"/>
              <a:t>Mluvíme-li dnes o velkém třesku či předivu prostoru, nepokračujeme ve vyprávění nevázaných a fantastických příběhů, jaké si stovky let lidé po nocích vyprávěli kolem ohňů. Je to pokračování něčeho jiného: upřeného pohledu týchž lidí za rozbřesku následujícího dne na stopy zanechané antilopami v prachu savany – aby z bedlivě prozkoumaných detailů reality vyvodili cosi, co nelze přímo spatřit, avšak co zde zanechalo své otisky. 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ROVELLI, C.: 7 krátkých přednášek z fyziky. Dokořán, Praha 2016.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§"/>
              <a:defRPr/>
            </a:pP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616FF17-078A-43A3-893A-B8E426CFF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652" y="287338"/>
            <a:ext cx="10188711" cy="1202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 může fyzika poskytnout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932B24A-2FA7-4E68-8FF1-7867BF1E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52" y="1881051"/>
            <a:ext cx="9912872" cy="4299538"/>
          </a:xfrm>
        </p:spPr>
        <p:txBody>
          <a:bodyPr rtlCol="0">
            <a:normAutofit/>
          </a:bodyPr>
          <a:lstStyle/>
          <a:p>
            <a:pPr algn="just"/>
            <a:r>
              <a:rPr lang="cs-CZ" sz="2800" dirty="0"/>
              <a:t>Právě fyzika, společně s chemií a biologií a za vydatné pomoci matematiky zkoumá (podobně jako ve výše uvedené ukázce z populární knížky o fyzice) zákonitosti světa a dává odpovědi na mnoho základních otázek o vesmíru, ale i o mikrosvětě a její poznatky jsou hojně využívány.</a:t>
            </a:r>
          </a:p>
          <a:p>
            <a:pPr algn="just"/>
            <a:r>
              <a:rPr lang="cs-CZ" sz="2800" b="1" dirty="0"/>
              <a:t>I ve středoškolském předmětu Fyzika můžete mnohá tajemství odkrývat a mít  potěšení z řešení problémů a úloh. </a:t>
            </a:r>
            <a:endParaRPr lang="cs-CZ" sz="2800" dirty="0"/>
          </a:p>
          <a:p>
            <a:pPr marL="91440" indent="-91440" algn="just" eaLnBrk="1" fontAlgn="auto" hangingPunct="1">
              <a:defRPr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6C6E4-76D4-475E-9A5B-4A287D9D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8" y="287338"/>
            <a:ext cx="10232255" cy="11604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předmětu Fyzika na GVM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6ED466-66EB-4EC6-AD03-3844E6BC5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1959429"/>
            <a:ext cx="10232255" cy="4043889"/>
          </a:xfrm>
        </p:spPr>
        <p:txBody>
          <a:bodyPr rtlCol="0">
            <a:normAutofit/>
          </a:bodyPr>
          <a:lstStyle/>
          <a:p>
            <a:pPr algn="just"/>
            <a:r>
              <a:rPr lang="cs-CZ" sz="2400" dirty="0"/>
              <a:t>Kromě základního předmětu </a:t>
            </a:r>
            <a:r>
              <a:rPr lang="cs-CZ" sz="2400" b="1" dirty="0"/>
              <a:t>Fyzika</a:t>
            </a:r>
            <a:r>
              <a:rPr lang="cs-CZ" sz="2400" dirty="0"/>
              <a:t> mohou zájemci navštěvovat i předmět </a:t>
            </a:r>
            <a:r>
              <a:rPr lang="cs-CZ" sz="2400" b="1" dirty="0"/>
              <a:t>Fyzikální seminář </a:t>
            </a:r>
            <a:r>
              <a:rPr lang="cs-CZ" sz="2400" dirty="0"/>
              <a:t>a dvouletý přírodovědně zaměřený předmět </a:t>
            </a:r>
            <a:r>
              <a:rPr lang="cs-CZ" sz="2400" b="1" dirty="0"/>
              <a:t>Základy přírodních věd</a:t>
            </a:r>
            <a:r>
              <a:rPr lang="cs-CZ" sz="2400" dirty="0"/>
              <a:t>, který obsahuje geografickou, biologickou, chemickou a fyzikální část.</a:t>
            </a:r>
          </a:p>
          <a:p>
            <a:pPr algn="just"/>
            <a:r>
              <a:rPr lang="cs-CZ" sz="2400" dirty="0"/>
              <a:t>Součástí fyzikálních předmětů jsou laboratorní práce, exkurze (JE Dukovany, CERN, CEITEC apod.) a přednášky odborníků. Žáci se mohou zapojit do fyzikální olympiády a do samostatné badatelské činnosti v rámci soutěže SOČ (středoškolské odborné činnosti).</a:t>
            </a:r>
          </a:p>
          <a:p>
            <a:pPr algn="just"/>
            <a:r>
              <a:rPr lang="cs-CZ" sz="2400" dirty="0"/>
              <a:t>Podrobnější informace o fyzikálních předmětech jsou na našich stránkách.</a:t>
            </a:r>
          </a:p>
          <a:p>
            <a:pPr marL="91440" indent="-91440" eaLnBrk="1" fontAlgn="auto" hangingPunct="1"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591DD-1484-454B-A726-C4E6B21A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Fotografie z výuky</a:t>
            </a:r>
          </a:p>
        </p:txBody>
      </p:sp>
      <p:pic>
        <p:nvPicPr>
          <p:cNvPr id="4" name="Zástupný symbol pro obsah 3" descr="I:\Obr. 2015\foto michlicek\GVM_2014_116_CMY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6" y="1985432"/>
            <a:ext cx="5071262" cy="33841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Obrázek 4" descr="I:\Obr. 2019\20190430_101055(0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 b="2321"/>
          <a:stretch/>
        </p:blipFill>
        <p:spPr bwMode="auto">
          <a:xfrm>
            <a:off x="6345582" y="1998076"/>
            <a:ext cx="4681894" cy="33474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A67ACD5-5216-4630-ACD9-670080E7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5434149"/>
            <a:ext cx="9666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2400" dirty="0">
                <a:cs typeface="Tahoma" panose="020B0604030504040204" pitchFamily="34" charset="0"/>
              </a:rPr>
              <a:t>         Výuka elektřiny.                                  Žákyně fyzika baví.</a:t>
            </a:r>
            <a:endParaRPr lang="cs-CZ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bdélník 2">
            <a:extLst>
              <a:ext uri="{FF2B5EF4-FFF2-40B4-BE49-F238E27FC236}">
                <a16:creationId xmlns:a16="http://schemas.microsoft.com/office/drawing/2014/main" id="{E9BA3FAE-FBF3-4F5B-A73F-116495E8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685" y="4513007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sz="2400" dirty="0"/>
              <a:t>Odpoledne otevřených dveří </a:t>
            </a:r>
          </a:p>
          <a:p>
            <a:pPr algn="ctr"/>
            <a:r>
              <a:rPr lang="cs-CZ" sz="2400" dirty="0"/>
              <a:t> v učebně fyziky v roce 2018</a:t>
            </a:r>
            <a:r>
              <a:rPr lang="cs-CZ" dirty="0"/>
              <a:t>.</a:t>
            </a:r>
          </a:p>
          <a:p>
            <a:pPr algn="ctr"/>
            <a:endParaRPr lang="cs-CZ" altLang="cs-CZ" sz="3600" dirty="0"/>
          </a:p>
        </p:txBody>
      </p:sp>
      <p:pic>
        <p:nvPicPr>
          <p:cNvPr id="4" name="Obrázek 3" descr="I:\Obr. 2018\Odpol. ot. dveří 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77" y="1072101"/>
            <a:ext cx="4852015" cy="32331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18" y="1072101"/>
            <a:ext cx="4298566" cy="323599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2">
            <a:extLst>
              <a:ext uri="{FF2B5EF4-FFF2-40B4-BE49-F238E27FC236}">
                <a16:creationId xmlns:a16="http://schemas.microsoft.com/office/drawing/2014/main" id="{E9BA3FAE-FBF3-4F5B-A73F-116495E8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486" y="4513007"/>
            <a:ext cx="48866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sz="2400" dirty="0"/>
              <a:t>Laboratorní práce s AFM mikroskopem.</a:t>
            </a:r>
          </a:p>
          <a:p>
            <a:pPr algn="ctr"/>
            <a:endParaRPr lang="cs-CZ" altLang="cs-CZ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theme/theme1.xml><?xml version="1.0" encoding="utf-8"?>
<a:theme xmlns:a="http://schemas.openxmlformats.org/drawingml/2006/main" name="Retrospektiva">
  <a:themeElements>
    <a:clrScheme name="Vlastní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94E00"/>
      </a:accent1>
      <a:accent2>
        <a:srgbClr val="E94E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</TotalTime>
  <Words>286</Words>
  <Application>Microsoft Office PowerPoint</Application>
  <PresentationFormat>Širokoúhlá obrazovka</PresentationFormat>
  <Paragraphs>18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Wingdings</vt:lpstr>
      <vt:lpstr>Retrospektiva</vt:lpstr>
      <vt:lpstr>Fyzika</vt:lpstr>
      <vt:lpstr>Prezentace aplikace PowerPoint</vt:lpstr>
      <vt:lpstr>Úvodní text</vt:lpstr>
      <vt:lpstr>Co  může fyzika poskytnout</vt:lpstr>
      <vt:lpstr>O předmětu Fyzika na GVM</vt:lpstr>
      <vt:lpstr>Fotografie z výuky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Pavel Dvořák</cp:lastModifiedBy>
  <cp:revision>32</cp:revision>
  <cp:lastPrinted>2021-01-21T13:29:57Z</cp:lastPrinted>
  <dcterms:created xsi:type="dcterms:W3CDTF">2021-01-11T18:59:36Z</dcterms:created>
  <dcterms:modified xsi:type="dcterms:W3CDTF">2021-01-22T09:51:48Z</dcterms:modified>
</cp:coreProperties>
</file>