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15.1.2021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01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15.1.2021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27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15.1.2021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888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15.1.2021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78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15.1.2021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78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15.1.2021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414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15.1.2021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15.1.2021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930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15.1.2021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85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9D4EB93-1F31-459B-9C02-CEE01E8D6EEA}" type="datetimeFigureOut">
              <a:rPr lang="cs-CZ" smtClean="0"/>
              <a:t>15.1.2021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88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15.1.2021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287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9D4EB93-1F31-459B-9C02-CEE01E8D6EEA}" type="datetimeFigureOut">
              <a:rPr lang="cs-CZ" smtClean="0"/>
              <a:t>15.1.2021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505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677D89-600F-45F5-9053-10AC88D89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1618710"/>
            <a:ext cx="10058400" cy="2185584"/>
          </a:xfrm>
        </p:spPr>
        <p:txBody>
          <a:bodyPr>
            <a:normAutofit/>
          </a:bodyPr>
          <a:lstStyle/>
          <a:p>
            <a:pPr algn="ctr"/>
            <a:r>
              <a:rPr lang="cs-CZ" sz="7200" dirty="0">
                <a:latin typeface="+mn-lt"/>
              </a:rPr>
              <a:t>Informační a komunikační technologie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21E279-463C-4C68-8457-DD5092E81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4799" y="4780185"/>
            <a:ext cx="8156633" cy="1143000"/>
          </a:xfrm>
        </p:spPr>
        <p:txBody>
          <a:bodyPr/>
          <a:lstStyle/>
          <a:p>
            <a:r>
              <a:rPr lang="cs-CZ" dirty="0"/>
              <a:t>Gymnázium Velké meziříčí</a:t>
            </a:r>
          </a:p>
          <a:p>
            <a:r>
              <a:rPr lang="cs-CZ" cap="none" dirty="0"/>
              <a:t>www.gvm.cz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B71829F-A281-46B6-9284-629BC22064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568" y="4424032"/>
            <a:ext cx="1524581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555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Charakteristika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29A02E-AC0D-4EEA-9104-AEBAB04A0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5377" y="2038681"/>
            <a:ext cx="8622205" cy="3959448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/>
              <a:t>Jedná se o předmět, ve kterém žáci získají znalosti a dovednosti v následujících oblastech:</a:t>
            </a:r>
          </a:p>
          <a:p>
            <a:pPr marL="901700" lvl="3" indent="-334963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dirty="0"/>
              <a:t>ovládání a konfigurace OS Windows,</a:t>
            </a:r>
          </a:p>
          <a:p>
            <a:pPr marL="901700" lvl="3" indent="-334963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dirty="0"/>
              <a:t>ovládání kancelářského balíku MS Office,</a:t>
            </a:r>
          </a:p>
          <a:p>
            <a:pPr marL="901700" lvl="3" indent="-334963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dirty="0"/>
              <a:t>organizace dat v počítači,</a:t>
            </a:r>
          </a:p>
          <a:p>
            <a:pPr marL="901700" lvl="3" indent="-334963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dirty="0"/>
              <a:t>tvorba a úprava počítačové grafiky,</a:t>
            </a:r>
          </a:p>
          <a:p>
            <a:pPr marL="901700" lvl="3" indent="-334963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dirty="0"/>
              <a:t>hardware a software,</a:t>
            </a:r>
          </a:p>
          <a:p>
            <a:pPr marL="901700" lvl="3" indent="-334963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dirty="0"/>
              <a:t>počítačové sítě, služby sítě Internet,</a:t>
            </a:r>
          </a:p>
          <a:p>
            <a:pPr marL="901700" lvl="3" indent="-334963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dirty="0"/>
              <a:t>tvorba webových stránek.</a:t>
            </a:r>
          </a:p>
        </p:txBody>
      </p:sp>
    </p:spTree>
    <p:extLst>
      <p:ext uri="{BB962C8B-B14F-4D97-AF65-F5344CB8AC3E}">
        <p14:creationId xmlns:p14="http://schemas.microsoft.com/office/powerpoint/2010/main" val="1691539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D5EFAD-89F4-47A9-84A9-9BBD6E31C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Seminář pro maturanty a zájemce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CAD28E-6956-4E5D-904E-701FF8BD6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9585" y="2063692"/>
            <a:ext cx="9593790" cy="42028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cs-CZ" sz="2400" dirty="0"/>
              <a:t>Od třetího ročníku mohou žáci navštěvovat seminář </a:t>
            </a:r>
            <a:r>
              <a:rPr lang="cs-CZ" sz="2400" b="1" dirty="0"/>
              <a:t>Informatika</a:t>
            </a:r>
            <a:r>
              <a:rPr lang="cs-CZ" sz="2400" dirty="0"/>
              <a:t>, ve kterém:</a:t>
            </a:r>
          </a:p>
          <a:p>
            <a:pPr lvl="1"/>
            <a:r>
              <a:rPr lang="cs-CZ" sz="2200" dirty="0"/>
              <a:t>prohloubí znalosti získané v hodinách ICT,</a:t>
            </a:r>
          </a:p>
          <a:p>
            <a:pPr lvl="1"/>
            <a:r>
              <a:rPr lang="cs-CZ" sz="2200" dirty="0"/>
              <a:t>programují v jazyce C, Python, Java,</a:t>
            </a:r>
          </a:p>
          <a:p>
            <a:pPr lvl="1"/>
            <a:r>
              <a:rPr lang="cs-CZ" sz="2200" dirty="0"/>
              <a:t>tvoří webové stránky kódováním v HTML a CSS,</a:t>
            </a:r>
          </a:p>
          <a:p>
            <a:pPr lvl="1"/>
            <a:r>
              <a:rPr lang="cs-CZ" sz="2200" dirty="0"/>
              <a:t>navrhují a tvoří relační databáze,</a:t>
            </a:r>
          </a:p>
          <a:p>
            <a:pPr lvl="1"/>
            <a:r>
              <a:rPr lang="cs-CZ" sz="2200" dirty="0"/>
              <a:t>modelují 3D objekty.</a:t>
            </a:r>
          </a:p>
          <a:p>
            <a:endParaRPr lang="cs-CZ" sz="2400" dirty="0"/>
          </a:p>
          <a:p>
            <a:r>
              <a:rPr lang="cs-CZ" sz="2400" dirty="0"/>
              <a:t>Ve čtvrtém ročníku si mohou žáci zvolit Informatiku jako svůj maturitní předmět v rámci profilové maturitní části.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575792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40B7D4-7EC6-44B6-9728-52C29DA86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3976" y="263527"/>
            <a:ext cx="7644048" cy="1450757"/>
          </a:xfrm>
        </p:spPr>
        <p:txBody>
          <a:bodyPr/>
          <a:lstStyle/>
          <a:p>
            <a:pPr algn="ctr"/>
            <a:r>
              <a:rPr lang="cs-CZ" b="1" dirty="0"/>
              <a:t>Základy administrativy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E318B8-5A31-4EAD-AFE8-C63C3C867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6020" y="2122414"/>
            <a:ext cx="9539960" cy="4093827"/>
          </a:xfrm>
        </p:spPr>
        <p:txBody>
          <a:bodyPr>
            <a:normAutofit/>
          </a:bodyPr>
          <a:lstStyle/>
          <a:p>
            <a:pPr lvl="1">
              <a:lnSpc>
                <a:spcPct val="120000"/>
              </a:lnSpc>
            </a:pPr>
            <a:r>
              <a:rPr lang="cs-CZ" sz="2400" dirty="0"/>
              <a:t>Žáci naší školy mají možnost navštěvovat Základy administrativy.</a:t>
            </a:r>
          </a:p>
          <a:p>
            <a:pPr lvl="1">
              <a:lnSpc>
                <a:spcPct val="120000"/>
              </a:lnSpc>
            </a:pPr>
            <a:r>
              <a:rPr lang="cs-CZ" sz="2400" dirty="0"/>
              <a:t>Cílem tohoto kroužku je naučit žáky ovládat psaní na klávesnici desetiprstovou hmatovou metodou a také zvýšit produktivitu a kvalitu práce na počítači, kdy psaní všemi deseti je základním předpokladem pro efektivní ovládání počítače. </a:t>
            </a:r>
          </a:p>
          <a:p>
            <a:pPr lvl="1">
              <a:lnSpc>
                <a:spcPct val="120000"/>
              </a:lnSpc>
            </a:pPr>
            <a:r>
              <a:rPr lang="cs-CZ" sz="2400" dirty="0"/>
              <a:t>Žáci se také seznámí se základními pravidly pro vyhotovení obchodních písemností, v souladu s normou ČSN 01 6910.</a:t>
            </a:r>
          </a:p>
          <a:p>
            <a:pPr lvl="1">
              <a:lnSpc>
                <a:spcPct val="120000"/>
              </a:lnSpc>
            </a:pPr>
            <a:endParaRPr lang="cs-CZ" sz="2400" dirty="0"/>
          </a:p>
          <a:p>
            <a:pPr marL="1371600" lvl="3" indent="0">
              <a:lnSpc>
                <a:spcPct val="120000"/>
              </a:lnSpc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5696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40B7D4-7EC6-44B6-9728-52C29DA86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3975" y="242106"/>
            <a:ext cx="7644048" cy="1450757"/>
          </a:xfrm>
        </p:spPr>
        <p:txBody>
          <a:bodyPr/>
          <a:lstStyle/>
          <a:p>
            <a:pPr algn="ctr"/>
            <a:r>
              <a:rPr lang="cs-CZ" b="1" dirty="0"/>
              <a:t>Fotografie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E318B8-5A31-4EAD-AFE8-C63C3C867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6019" y="1912846"/>
            <a:ext cx="9539960" cy="4303396"/>
          </a:xfrm>
        </p:spPr>
        <p:txBody>
          <a:bodyPr>
            <a:normAutofit/>
          </a:bodyPr>
          <a:lstStyle/>
          <a:p>
            <a:pPr lvl="1"/>
            <a:r>
              <a:rPr lang="cs-CZ" sz="2400" dirty="0"/>
              <a:t>Žáci jsou rozděleni do skupin tak, aby každý pracoval samostatně na svém počítači, pro výuku jsou k dispozici dvě počítačové učebny plně vybavené výpočetní technikou.</a:t>
            </a:r>
          </a:p>
          <a:p>
            <a:pPr lvl="1"/>
            <a:endParaRPr lang="cs-CZ" sz="24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6F96940-4C0A-4BA7-9D26-ACF416FE42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019" y="2923636"/>
            <a:ext cx="4347169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AF7FC886-BC17-42D6-83DE-63160CB5A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811" y="2923636"/>
            <a:ext cx="4347169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02510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Vlastní 6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E94E00"/>
      </a:accent1>
      <a:accent2>
        <a:srgbClr val="E94E00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183</TotalTime>
  <Words>233</Words>
  <Application>Microsoft Office PowerPoint</Application>
  <PresentationFormat>Širokoúhlá obrazovka</PresentationFormat>
  <Paragraphs>27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Wingdings</vt:lpstr>
      <vt:lpstr>Retrospektiva</vt:lpstr>
      <vt:lpstr>Informační a komunikační technologie</vt:lpstr>
      <vt:lpstr>Charakteristika předmětu</vt:lpstr>
      <vt:lpstr>Seminář pro maturanty a zájemce</vt:lpstr>
      <vt:lpstr>Základy administrativy</vt:lpstr>
      <vt:lpstr>Fotografie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společenských věd</dc:title>
  <dc:creator>Ilona Pokorná</dc:creator>
  <cp:lastModifiedBy>Pavel Dvořák</cp:lastModifiedBy>
  <cp:revision>15</cp:revision>
  <dcterms:created xsi:type="dcterms:W3CDTF">2021-01-11T18:59:36Z</dcterms:created>
  <dcterms:modified xsi:type="dcterms:W3CDTF">2021-01-15T10:32:04Z</dcterms:modified>
</cp:coreProperties>
</file>