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25.1.2021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8610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25.1.2021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6375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25.1.2021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2836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25.1.2021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2609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25.1.2021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9394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25.1.2021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8425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25.1.2021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685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25.1.2021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9264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25.1.2021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4315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9D4EB93-1F31-459B-9C02-CEE01E8D6EEA}" type="datetimeFigureOut">
              <a:rPr lang="cs-CZ" smtClean="0"/>
              <a:t>25.1.2021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4137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25.1.2021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5140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9D4EB93-1F31-459B-9C02-CEE01E8D6EEA}" type="datetimeFigureOut">
              <a:rPr lang="cs-CZ" smtClean="0"/>
              <a:t>25.1.2021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6283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677D89-600F-45F5-9053-10AC88D895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2185584"/>
          </a:xfrm>
        </p:spPr>
        <p:txBody>
          <a:bodyPr>
            <a:normAutofit/>
          </a:bodyPr>
          <a:lstStyle/>
          <a:p>
            <a:r>
              <a:rPr lang="cs-CZ" sz="7200" dirty="0">
                <a:latin typeface="+mn-lt"/>
              </a:rPr>
              <a:t>Zeměpis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821E279-463C-4C68-8457-DD5092E81E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44799" y="4780185"/>
            <a:ext cx="8156633" cy="1143000"/>
          </a:xfrm>
        </p:spPr>
        <p:txBody>
          <a:bodyPr/>
          <a:lstStyle/>
          <a:p>
            <a:r>
              <a:rPr lang="cs-CZ" dirty="0"/>
              <a:t>Gymnázium Velké meziříčí</a:t>
            </a:r>
          </a:p>
          <a:p>
            <a:r>
              <a:rPr lang="cs-CZ" cap="none" dirty="0"/>
              <a:t>www.gvm.cz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B71829F-A281-46B6-9284-629BC22064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568" y="4424032"/>
            <a:ext cx="1524581" cy="152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555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Charakteristika předmětu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429A02E-AC0D-4EEA-9104-AEBAB04A0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555" y="1996654"/>
            <a:ext cx="9665795" cy="3959448"/>
          </a:xfrm>
        </p:spPr>
        <p:txBody>
          <a:bodyPr>
            <a:normAutofit fontScale="77500" lnSpcReduction="20000"/>
          </a:bodyPr>
          <a:lstStyle/>
          <a:p>
            <a:r>
              <a:rPr lang="cs-CZ" sz="2800" dirty="0"/>
              <a:t>Jedná se o multidisciplinární předmět, ve kterém se studenti seznamují s těmito obory:</a:t>
            </a:r>
          </a:p>
          <a:p>
            <a:pPr lvl="3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sz="2400" dirty="0"/>
              <a:t>Geografické vědy, kartografie</a:t>
            </a:r>
          </a:p>
          <a:p>
            <a:pPr lvl="3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sz="2400" dirty="0"/>
              <a:t>Planeta Země, vesmír</a:t>
            </a:r>
          </a:p>
          <a:p>
            <a:pPr lvl="3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sz="2400" dirty="0"/>
              <a:t>Přírodní sféry Země </a:t>
            </a:r>
          </a:p>
          <a:p>
            <a:pPr lvl="3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sz="2400" dirty="0"/>
              <a:t>Obyvatelstvo a hospodářství světa</a:t>
            </a:r>
          </a:p>
          <a:p>
            <a:pPr lvl="3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sz="2400" dirty="0"/>
              <a:t>Vývoj politické mapy světa</a:t>
            </a:r>
          </a:p>
          <a:p>
            <a:pPr lvl="3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sz="2400" dirty="0"/>
              <a:t>Regionální geografie světadílů</a:t>
            </a:r>
          </a:p>
          <a:p>
            <a:pPr lvl="3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sz="2400" dirty="0"/>
              <a:t>Regionální geografie České republiky </a:t>
            </a:r>
          </a:p>
          <a:p>
            <a:pPr lvl="3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sz="2400" dirty="0"/>
              <a:t>Globální problémy světa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7D4C524-3533-47B5-B502-24D783CDB6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3234" y="2620955"/>
            <a:ext cx="4796901" cy="3175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539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40B7D4-7EC6-44B6-9728-52C29DA86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3976" y="263527"/>
            <a:ext cx="7644048" cy="1450757"/>
          </a:xfrm>
        </p:spPr>
        <p:txBody>
          <a:bodyPr/>
          <a:lstStyle/>
          <a:p>
            <a:pPr algn="ctr"/>
            <a:r>
              <a:rPr lang="cs-CZ" b="1" dirty="0"/>
              <a:t>Organizační vymezení předmětu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6E318B8-5A31-4EAD-AFE8-C63C3C867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6020" y="1828956"/>
            <a:ext cx="9539960" cy="4303396"/>
          </a:xfrm>
        </p:spPr>
        <p:txBody>
          <a:bodyPr>
            <a:normAutofit/>
          </a:bodyPr>
          <a:lstStyle/>
          <a:p>
            <a:pPr lvl="1"/>
            <a:r>
              <a:rPr lang="cs-CZ" sz="2400" dirty="0"/>
              <a:t>Výuka probíhá v učebně zeměpisu, která je vybavena moderní výpočetní technikou. </a:t>
            </a:r>
          </a:p>
          <a:p>
            <a:pPr lvl="1"/>
            <a:endParaRPr lang="cs-CZ" sz="2400" dirty="0"/>
          </a:p>
          <a:p>
            <a:pPr lvl="1"/>
            <a:r>
              <a:rPr lang="cs-CZ" sz="2400" dirty="0"/>
              <a:t>Součástí výuky jsou např. přednášky, výukové pořady, projekty, programy (např. </a:t>
            </a:r>
            <a:r>
              <a:rPr lang="cs-CZ" sz="2400" dirty="0" err="1"/>
              <a:t>Corinth</a:t>
            </a:r>
            <a:r>
              <a:rPr lang="cs-CZ" sz="2400" dirty="0"/>
              <a:t>) a zeměpisné vycházky. </a:t>
            </a:r>
          </a:p>
          <a:p>
            <a:pPr lvl="1"/>
            <a:endParaRPr lang="cs-CZ" sz="2400" dirty="0"/>
          </a:p>
          <a:p>
            <a:pPr lvl="1"/>
            <a:endParaRPr lang="cs-CZ" sz="2400" dirty="0"/>
          </a:p>
          <a:p>
            <a:pPr lvl="1"/>
            <a:endParaRPr lang="cs-CZ" sz="2400" dirty="0"/>
          </a:p>
          <a:p>
            <a:pPr lvl="1"/>
            <a:endParaRPr lang="cs-CZ" sz="2400" dirty="0"/>
          </a:p>
          <a:p>
            <a:pPr marL="201168" lvl="1" indent="0">
              <a:buNone/>
            </a:pPr>
            <a:endParaRPr lang="cs-CZ" sz="2400" dirty="0"/>
          </a:p>
          <a:p>
            <a:pPr lvl="1"/>
            <a:endParaRPr lang="cs-CZ" sz="2400" dirty="0"/>
          </a:p>
          <a:p>
            <a:pPr lvl="1"/>
            <a:endParaRPr lang="cs-CZ" sz="2400" dirty="0"/>
          </a:p>
          <a:p>
            <a:pPr lvl="1"/>
            <a:endParaRPr lang="cs-CZ" sz="2400" dirty="0"/>
          </a:p>
          <a:p>
            <a:pPr marL="1371600" lvl="3" indent="0">
              <a:buNone/>
            </a:pPr>
            <a:endParaRPr lang="cs-CZ" sz="18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A52DC2D-DB2F-4B71-A3FB-2F888DA84A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726" y="3781888"/>
            <a:ext cx="3379433" cy="253457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C0B8E64A-63E4-4FF1-954F-F7A2FA66F8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291" y="3781888"/>
            <a:ext cx="3379432" cy="2534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966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D5EFAD-89F4-47A9-84A9-9BBD6E31C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Navazující semináře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CCAD28E-6956-4E5D-904E-701FF8BD69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564" y="1879290"/>
            <a:ext cx="9729831" cy="4387286"/>
          </a:xfrm>
        </p:spPr>
        <p:txBody>
          <a:bodyPr>
            <a:normAutofit/>
          </a:bodyPr>
          <a:lstStyle/>
          <a:p>
            <a:r>
              <a:rPr lang="cs-CZ" sz="2400" dirty="0"/>
              <a:t>Od třetího ročníku mohou studenti navštěvovat seminář ZÁKLADY PŘÍRODNÍCH VĚD, jehož první pololetí je věnováno Zeměpisu. Konkrétně přírodním tématům (postavení Země ve vesmíru, litosféra, </a:t>
            </a:r>
            <a:r>
              <a:rPr lang="cs-CZ" sz="2400" dirty="0" err="1"/>
              <a:t>pedosféra</a:t>
            </a:r>
            <a:r>
              <a:rPr lang="cs-CZ" sz="2400" dirty="0"/>
              <a:t>, atmosféra, hydrosféra, biosféra). </a:t>
            </a:r>
          </a:p>
          <a:p>
            <a:endParaRPr lang="cs-CZ" sz="2400" dirty="0"/>
          </a:p>
          <a:p>
            <a:r>
              <a:rPr lang="cs-CZ" sz="2400" dirty="0"/>
              <a:t>Ve čtvrtém ročníku si mohou studenti zvolit ZEMĚPISNÝ SEMINÁŘ. Cílem předmětu je prohloubení znalostí získaných během dosavadního studia, příprava na maturitní zkoušku a na studium geografických oborů na vysoké škole.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575792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40B7D4-7EC6-44B6-9728-52C29DA86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3976" y="263527"/>
            <a:ext cx="7644048" cy="1450757"/>
          </a:xfrm>
        </p:spPr>
        <p:txBody>
          <a:bodyPr/>
          <a:lstStyle/>
          <a:p>
            <a:pPr algn="ctr"/>
            <a:r>
              <a:rPr lang="cs-CZ" b="1" dirty="0"/>
              <a:t>Olympiády a soutěže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6E318B8-5A31-4EAD-AFE8-C63C3C867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6020" y="1828956"/>
            <a:ext cx="9539960" cy="4303396"/>
          </a:xfrm>
        </p:spPr>
        <p:txBody>
          <a:bodyPr>
            <a:normAutofit/>
          </a:bodyPr>
          <a:lstStyle/>
          <a:p>
            <a:pPr lvl="1"/>
            <a:endParaRPr lang="cs-CZ" sz="2400" dirty="0"/>
          </a:p>
          <a:p>
            <a:pPr lvl="1"/>
            <a:r>
              <a:rPr lang="cs-CZ" sz="2400" dirty="0"/>
              <a:t>Zeměpisná olympiáda</a:t>
            </a:r>
          </a:p>
          <a:p>
            <a:pPr lvl="1"/>
            <a:r>
              <a:rPr lang="cs-CZ" sz="2400" dirty="0"/>
              <a:t>Geologická olympiáda</a:t>
            </a:r>
          </a:p>
          <a:p>
            <a:pPr lvl="1"/>
            <a:r>
              <a:rPr lang="cs-CZ" sz="2400" dirty="0"/>
              <a:t>Soutěž S Vysočinou do Evropy</a:t>
            </a:r>
          </a:p>
          <a:p>
            <a:pPr lvl="1"/>
            <a:r>
              <a:rPr lang="cs-CZ" sz="2400" dirty="0"/>
              <a:t>Soutěž Poznej Vysočinu</a:t>
            </a:r>
          </a:p>
          <a:p>
            <a:pPr lvl="1"/>
            <a:r>
              <a:rPr lang="cs-CZ" sz="2400" dirty="0"/>
              <a:t>Soutěž Zemědělství na Vysočině</a:t>
            </a:r>
          </a:p>
          <a:p>
            <a:pPr lvl="1"/>
            <a:endParaRPr lang="cs-CZ" sz="2400" dirty="0"/>
          </a:p>
          <a:p>
            <a:pPr lvl="1"/>
            <a:endParaRPr lang="cs-CZ" sz="2400" dirty="0"/>
          </a:p>
          <a:p>
            <a:pPr lvl="1"/>
            <a:endParaRPr lang="cs-CZ" sz="2400" dirty="0"/>
          </a:p>
          <a:p>
            <a:pPr lvl="1"/>
            <a:endParaRPr lang="cs-CZ" sz="2400" dirty="0"/>
          </a:p>
          <a:p>
            <a:pPr marL="1371600" lvl="3" indent="0">
              <a:buNone/>
            </a:pPr>
            <a:endParaRPr lang="cs-CZ" sz="18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BDCC222-8C1F-46EF-9DBD-1BFA638613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906" y="1892728"/>
            <a:ext cx="2441359" cy="434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87737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Vlastní 2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94E00"/>
      </a:accent1>
      <a:accent2>
        <a:srgbClr val="E94E00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229</TotalTime>
  <Words>184</Words>
  <Application>Microsoft Office PowerPoint</Application>
  <PresentationFormat>Širokoúhlá obrazovka</PresentationFormat>
  <Paragraphs>38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9" baseType="lpstr">
      <vt:lpstr>Calibri</vt:lpstr>
      <vt:lpstr>Calibri Light</vt:lpstr>
      <vt:lpstr>Wingdings</vt:lpstr>
      <vt:lpstr>Retrospektiva</vt:lpstr>
      <vt:lpstr>Zeměpis</vt:lpstr>
      <vt:lpstr>Charakteristika předmětu</vt:lpstr>
      <vt:lpstr>Organizační vymezení předmětu</vt:lpstr>
      <vt:lpstr>Navazující semináře</vt:lpstr>
      <vt:lpstr>Olympiády a soutěže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společenských věd</dc:title>
  <dc:creator>Ilona Pokorná</dc:creator>
  <cp:lastModifiedBy>Pavel Dvořák</cp:lastModifiedBy>
  <cp:revision>16</cp:revision>
  <dcterms:created xsi:type="dcterms:W3CDTF">2021-01-11T18:59:36Z</dcterms:created>
  <dcterms:modified xsi:type="dcterms:W3CDTF">2021-01-25T08:20:20Z</dcterms:modified>
</cp:coreProperties>
</file>