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3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E5FE2D-B4B5-4E12-A2EE-66B87FE5E034}" v="4" dt="2021-01-12T10:44:38.7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18.1.2021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8610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18.1.2021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6375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18.1.2021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2836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18.1.2021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2609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18.1.2021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9394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18.1.2021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8425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18.1.2021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685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18.1.2021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9264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18.1.2021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4315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9D4EB93-1F31-459B-9C02-CEE01E8D6EEA}" type="datetimeFigureOut">
              <a:rPr lang="cs-CZ" smtClean="0"/>
              <a:t>18.1.2021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4137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18.1.2021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5140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9D4EB93-1F31-459B-9C02-CEE01E8D6EEA}" type="datetimeFigureOut">
              <a:rPr lang="cs-CZ" smtClean="0"/>
              <a:t>18.1.2021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6283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677D89-600F-45F5-9053-10AC88D895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2185584"/>
          </a:xfrm>
        </p:spPr>
        <p:txBody>
          <a:bodyPr>
            <a:normAutofit/>
          </a:bodyPr>
          <a:lstStyle/>
          <a:p>
            <a:r>
              <a:rPr lang="cs-CZ" sz="7200" dirty="0">
                <a:latin typeface="+mn-lt"/>
              </a:rPr>
              <a:t>Biologie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821E279-463C-4C68-8457-DD5092E81E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4799" y="4780185"/>
            <a:ext cx="8156633" cy="1143000"/>
          </a:xfrm>
        </p:spPr>
        <p:txBody>
          <a:bodyPr/>
          <a:lstStyle/>
          <a:p>
            <a:r>
              <a:rPr lang="cs-CZ" dirty="0"/>
              <a:t>Gymnázium Velké meziříčí</a:t>
            </a:r>
          </a:p>
          <a:p>
            <a:r>
              <a:rPr lang="cs-CZ" cap="none" dirty="0"/>
              <a:t>www.gvm.cz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B71829F-A281-46B6-9284-629BC220642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568" y="4424032"/>
            <a:ext cx="1524581" cy="152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555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Charakteristika předmětu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29A02E-AC0D-4EEA-9104-AEBAB04A0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582" y="1845734"/>
            <a:ext cx="9665795" cy="3959448"/>
          </a:xfrm>
        </p:spPr>
        <p:txBody>
          <a:bodyPr>
            <a:normAutofit/>
          </a:bodyPr>
          <a:lstStyle/>
          <a:p>
            <a:r>
              <a:rPr lang="cs-CZ" sz="2400" dirty="0"/>
              <a:t>V rámci předmětu Biologie se studenti seznámí s poznatky z těchto oborů: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sz="2000" dirty="0"/>
              <a:t>Obecná biologie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sz="2000" dirty="0"/>
              <a:t>Biologie rostlin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sz="2000" dirty="0"/>
              <a:t>Biologie houbových organismů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sz="2000" dirty="0"/>
              <a:t>Biologie živočichů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sz="2000" dirty="0"/>
              <a:t>Biologie člověka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sz="2000" dirty="0"/>
              <a:t>Genetika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sz="2000" dirty="0"/>
              <a:t>Ekologie</a:t>
            </a:r>
          </a:p>
          <a:p>
            <a:pPr marL="201168" lvl="1" indent="0">
              <a:buNone/>
            </a:pPr>
            <a:r>
              <a:rPr lang="cs-CZ" sz="2400" dirty="0"/>
              <a:t>Součástí výuky jsou i laboratorní práce.</a:t>
            </a:r>
          </a:p>
        </p:txBody>
      </p:sp>
    </p:spTree>
    <p:extLst>
      <p:ext uri="{BB962C8B-B14F-4D97-AF65-F5344CB8AC3E}">
        <p14:creationId xmlns:p14="http://schemas.microsoft.com/office/powerpoint/2010/main" val="1691539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D5EFAD-89F4-47A9-84A9-9BBD6E31C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Semináře pro maturanty a zájemce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CAD28E-6956-4E5D-904E-701FF8BD6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564" y="1879290"/>
            <a:ext cx="9729831" cy="4387286"/>
          </a:xfrm>
        </p:spPr>
        <p:txBody>
          <a:bodyPr>
            <a:normAutofit/>
          </a:bodyPr>
          <a:lstStyle/>
          <a:p>
            <a:r>
              <a:rPr lang="cs-CZ" sz="2400" dirty="0"/>
              <a:t>Od třetího ročníku mohou studenti zvolit dvouletý seminář Základy přírodních věd, ve kterém se jedno pololetí věnují rozšiřujícímu biologickému učivu, které je realizováno hlavně formou laboratorních prací a případných exkurzí.</a:t>
            </a:r>
          </a:p>
          <a:p>
            <a:r>
              <a:rPr lang="cs-CZ" sz="2400" dirty="0"/>
              <a:t>V maturitním ročníku mohou zájemci navštěvovat Biologický seminář, kde si ucelují učivo a </a:t>
            </a:r>
            <a:r>
              <a:rPr lang="cs-CZ" sz="2400"/>
              <a:t>připravují se na </a:t>
            </a:r>
            <a:r>
              <a:rPr lang="cs-CZ" sz="2400" dirty="0"/>
              <a:t>složení maturitní zkoušky. Seminář může studentům pomoci i s přípravou na přijímací zkoušky na VŠ.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575792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40B7D4-7EC6-44B6-9728-52C29DA86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3976" y="263527"/>
            <a:ext cx="7644048" cy="1450757"/>
          </a:xfrm>
        </p:spPr>
        <p:txBody>
          <a:bodyPr/>
          <a:lstStyle/>
          <a:p>
            <a:pPr algn="ctr"/>
            <a:r>
              <a:rPr lang="cs-CZ" b="1" dirty="0"/>
              <a:t>Soutěže, exkurze, besedy a </a:t>
            </a:r>
            <a:br>
              <a:rPr lang="cs-CZ" b="1" dirty="0"/>
            </a:br>
            <a:r>
              <a:rPr lang="cs-CZ" b="1" dirty="0"/>
              <a:t>další aktivity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E318B8-5A31-4EAD-AFE8-C63C3C867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6020" y="1828956"/>
            <a:ext cx="9539960" cy="4303396"/>
          </a:xfrm>
        </p:spPr>
        <p:txBody>
          <a:bodyPr>
            <a:normAutofit/>
          </a:bodyPr>
          <a:lstStyle/>
          <a:p>
            <a:pPr lvl="1"/>
            <a:r>
              <a:rPr lang="cs-CZ" sz="2400" dirty="0"/>
              <a:t>biologická olympiáda</a:t>
            </a:r>
          </a:p>
          <a:p>
            <a:pPr lvl="1"/>
            <a:r>
              <a:rPr lang="cs-CZ" sz="2400" dirty="0"/>
              <a:t>ekocentrum Chaloupky – pracoviště Velké Meziříčí a Baliny</a:t>
            </a:r>
          </a:p>
          <a:p>
            <a:pPr lvl="1"/>
            <a:r>
              <a:rPr lang="cs-CZ" sz="2400" dirty="0"/>
              <a:t>Zoo Jihlava</a:t>
            </a:r>
          </a:p>
          <a:p>
            <a:pPr lvl="1"/>
            <a:r>
              <a:rPr lang="cs-CZ" sz="2400" dirty="0"/>
              <a:t>Zoo Zlín</a:t>
            </a:r>
          </a:p>
          <a:p>
            <a:pPr lvl="1"/>
            <a:r>
              <a:rPr lang="cs-CZ" sz="2400" dirty="0"/>
              <a:t>Ústav biologie obratlovců AVČR Studenec</a:t>
            </a:r>
          </a:p>
          <a:p>
            <a:pPr lvl="1"/>
            <a:r>
              <a:rPr lang="cs-CZ" sz="2400" dirty="0"/>
              <a:t>botanické exkurze v okolí Velkého Meziříčí</a:t>
            </a:r>
          </a:p>
          <a:p>
            <a:pPr lvl="1"/>
            <a:r>
              <a:rPr lang="cs-CZ" sz="2400" dirty="0"/>
              <a:t>odborné přednášky  - JČU České Budějovice, UTB Zlín</a:t>
            </a:r>
          </a:p>
          <a:p>
            <a:pPr lvl="1"/>
            <a:r>
              <a:rPr lang="cs-CZ" sz="2400" dirty="0"/>
              <a:t>spolupráce s univerzitami v rámci SOČ (</a:t>
            </a:r>
            <a:r>
              <a:rPr lang="cs-CZ" sz="2400" dirty="0" err="1"/>
              <a:t>PřF</a:t>
            </a:r>
            <a:r>
              <a:rPr lang="cs-CZ" sz="2400" dirty="0"/>
              <a:t> MU, LF MU)</a:t>
            </a:r>
          </a:p>
          <a:p>
            <a:pPr lvl="1"/>
            <a:r>
              <a:rPr lang="cs-CZ" sz="2400" dirty="0"/>
              <a:t>další aktivity dle nabídky (např. návštěva výstavy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Human</a:t>
            </a:r>
            <a:r>
              <a:rPr lang="cs-CZ" sz="2400" dirty="0"/>
              <a:t> Body)</a:t>
            </a:r>
          </a:p>
          <a:p>
            <a:pPr lvl="1"/>
            <a:r>
              <a:rPr lang="cs-CZ" sz="2400" dirty="0"/>
              <a:t>výstavky v učebně biologie, …</a:t>
            </a:r>
          </a:p>
          <a:p>
            <a:pPr lvl="1"/>
            <a:endParaRPr lang="cs-CZ" sz="2400" dirty="0"/>
          </a:p>
          <a:p>
            <a:pPr lvl="1"/>
            <a:endParaRPr lang="cs-CZ" sz="2400" dirty="0"/>
          </a:p>
          <a:p>
            <a:pPr marL="1371600" lvl="3" indent="0">
              <a:buNone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856966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Fotografie z výuky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63" y="2005608"/>
            <a:ext cx="4938712" cy="3704034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238" y="2006204"/>
            <a:ext cx="4937125" cy="3702843"/>
          </a:xfrm>
        </p:spPr>
      </p:pic>
    </p:spTree>
    <p:extLst>
      <p:ext uri="{BB962C8B-B14F-4D97-AF65-F5344CB8AC3E}">
        <p14:creationId xmlns:p14="http://schemas.microsoft.com/office/powerpoint/2010/main" val="190779256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Vlastní 2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94E00"/>
      </a:accent1>
      <a:accent2>
        <a:srgbClr val="E94E00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205</TotalTime>
  <Words>194</Words>
  <Application>Microsoft Office PowerPoint</Application>
  <PresentationFormat>Širokoúhlá obrazovka</PresentationFormat>
  <Paragraphs>29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9" baseType="lpstr">
      <vt:lpstr>Calibri</vt:lpstr>
      <vt:lpstr>Calibri Light</vt:lpstr>
      <vt:lpstr>Wingdings</vt:lpstr>
      <vt:lpstr>Retrospektiva</vt:lpstr>
      <vt:lpstr>Biologie</vt:lpstr>
      <vt:lpstr>Charakteristika předmětu</vt:lpstr>
      <vt:lpstr>Semináře pro maturanty a zájemce</vt:lpstr>
      <vt:lpstr>Soutěže, exkurze, besedy a  další aktivity</vt:lpstr>
      <vt:lpstr>Fotografie z výuky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společenských věd</dc:title>
  <dc:creator>Ilona Pokorná</dc:creator>
  <cp:lastModifiedBy>Pavel Dvořák</cp:lastModifiedBy>
  <cp:revision>18</cp:revision>
  <dcterms:created xsi:type="dcterms:W3CDTF">2021-01-11T18:59:36Z</dcterms:created>
  <dcterms:modified xsi:type="dcterms:W3CDTF">2021-01-18T10:26:26Z</dcterms:modified>
</cp:coreProperties>
</file>