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61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1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3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9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2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26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31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13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14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185584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latin typeface="+mn-lt"/>
              </a:rPr>
              <a:t>Tělesná výchova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780185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Výchovné a vzdělávací strategie: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9A02E-AC0D-4EEA-9104-AEBAB04A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582" y="2181138"/>
            <a:ext cx="9665795" cy="38505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Tělesná výchova</a:t>
            </a:r>
            <a:r>
              <a:rPr lang="cs-CZ" sz="2800" b="1" dirty="0"/>
              <a:t> </a:t>
            </a:r>
            <a:r>
              <a:rPr lang="cs-CZ" sz="2800" dirty="0"/>
              <a:t>je součástí komplexního vzdělávání žáků v problematice zdraví.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Směřuje k poznání vlastních pohybových možností a k poznávání účinků konkrétních pohybových činností na tělesnou zdatnost, duševní a sociální pohodu.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E64B2-FDC5-45A0-B47A-37D2DB77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478172"/>
            <a:ext cx="10058400" cy="1006679"/>
          </a:xfrm>
        </p:spPr>
        <p:txBody>
          <a:bodyPr/>
          <a:lstStyle/>
          <a:p>
            <a:pPr algn="ctr"/>
            <a:r>
              <a:rPr lang="cs-CZ" b="1" dirty="0"/>
              <a:t>Charakteristika předmětu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000E01-CC67-41F5-8D00-84E35EE7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65" y="1813158"/>
            <a:ext cx="10806698" cy="24747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i="1" dirty="0"/>
              <a:t> </a:t>
            </a:r>
            <a:r>
              <a:rPr lang="cs-CZ" sz="2800" dirty="0"/>
              <a:t>Výuka předmětu probíhá v tělocvičně, v posilovně a na venkovním hřišti.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Výuka probíhá většinou odděleně pro chlapce a dívky.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Studenti rozvíjejí své schopnosti a dovednosti v atletických disciplínách, míčových a pohybových hrách, dále v přípravných, kondičních, koordinačních, tvořivých, estetických cvičeních a gymnastice.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E56F8B-E6A7-412B-9E7E-B43F02756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" y="4171598"/>
            <a:ext cx="3068971" cy="20331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C9CE922-4E3D-4BA6-A6FA-978C04C07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404" y="4171598"/>
            <a:ext cx="3068971" cy="20331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55A1275-883F-42D0-949C-FEC83928B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546" y="4171598"/>
            <a:ext cx="2710923" cy="20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4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75" y="393523"/>
            <a:ext cx="7644048" cy="978044"/>
          </a:xfrm>
        </p:spPr>
        <p:txBody>
          <a:bodyPr/>
          <a:lstStyle/>
          <a:p>
            <a:pPr algn="ctr"/>
            <a:r>
              <a:rPr lang="cs-CZ" b="1" dirty="0"/>
              <a:t>Sportovní kurzy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85" y="1778466"/>
            <a:ext cx="10352015" cy="4353886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Studenti 1.–3.  ročníku nižšího gymnázia absolvují osmihodinový výukový kurz bruslení na zimním stadionu.</a:t>
            </a:r>
          </a:p>
          <a:p>
            <a:pPr lvl="1"/>
            <a:r>
              <a:rPr lang="cs-CZ" dirty="0"/>
              <a:t>Studenti 2. ročníku nižšího gymnázia absolvují pětidenní lyžařský a snowboardový kurz na Fajtově kopci.</a:t>
            </a:r>
          </a:p>
          <a:p>
            <a:pPr lvl="1"/>
            <a:r>
              <a:rPr lang="cs-CZ" dirty="0"/>
              <a:t>Studenti prvního ročníku vyššího gymnázia absolvují týdenní lyžařský výcvikový kurz v Karlově pod Pradědem. </a:t>
            </a:r>
          </a:p>
          <a:p>
            <a:pPr lvl="1"/>
            <a:r>
              <a:rPr lang="cs-CZ" dirty="0"/>
              <a:t>Studenti třetího ročníku vyššího gymnázia absolvují sportovní kurz zaměřený zejména na cyklistiku, orientační běh a míčové hry v RS Záseka.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1371600" lvl="3" indent="0">
              <a:buNone/>
            </a:pP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A4949A-5356-4610-852B-E618B1F5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87" y="3570309"/>
            <a:ext cx="3706536" cy="24972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99EB2B-3EF5-4D70-80F9-A73D4DA5D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35" y="3570309"/>
            <a:ext cx="3323577" cy="24926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AF2765-8DA5-45B9-B557-E410C5E21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7" y="3570309"/>
            <a:ext cx="3323577" cy="24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6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76" y="263527"/>
            <a:ext cx="7644048" cy="1450757"/>
          </a:xfrm>
        </p:spPr>
        <p:txBody>
          <a:bodyPr/>
          <a:lstStyle/>
          <a:p>
            <a:pPr algn="ctr"/>
            <a:r>
              <a:rPr lang="cs-CZ" b="1" dirty="0"/>
              <a:t>Sportovní soutěže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20" y="1828956"/>
            <a:ext cx="9539960" cy="4303396"/>
          </a:xfrm>
        </p:spPr>
        <p:txBody>
          <a:bodyPr>
            <a:normAutofit/>
          </a:bodyPr>
          <a:lstStyle/>
          <a:p>
            <a:pPr lvl="1"/>
            <a:r>
              <a:rPr lang="cs-CZ" sz="2400" dirty="0"/>
              <a:t>Studenti se každoročně zúčastňují sportovních soutěží pořádaných ASŠK v těchto disciplínách: atletika, florbal, fotbal, sálová kopaná, volejbal, basketbal, stolní tenis, přespolní běh, lyžařské a snowboardové závody, šachy.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1371600" lvl="3" indent="0">
              <a:buNone/>
            </a:pP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032557-4B64-47DC-9146-4378F381CB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19" y="3341155"/>
            <a:ext cx="3951611" cy="26920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CEC0BE-61C5-430A-A35D-3B4AF4EE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013" y="3341154"/>
            <a:ext cx="3584896" cy="26920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22153EC-6358-4735-B203-BB93521C4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044" y="3344518"/>
            <a:ext cx="3584896" cy="26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30785-9842-4ADB-80BC-642F0E80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Sportovní den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CEEF5C-5F30-4D4F-AAE1-66B402DC8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Poslední týden v červnu se koná tradiční Sportovní den spojený s charitativním ,,Během pro Afriku“.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Studenti se podle zájmu zapojují do turnaje ve fotbale, softbale, vybíjené, volejbale, šachu, </a:t>
            </a:r>
            <a:r>
              <a:rPr lang="cs-CZ" dirty="0" err="1"/>
              <a:t>disc</a:t>
            </a:r>
            <a:r>
              <a:rPr lang="cs-CZ" dirty="0"/>
              <a:t>-golfu, případně vyjížďky na in-line bruslích.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226DC0-8CB5-45AD-AD80-06EF6B84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4" y="3467117"/>
            <a:ext cx="2669641" cy="28003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3C62FAD-27FC-49D8-8BBA-2B3DE9F0A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636" y="3467117"/>
            <a:ext cx="3790137" cy="25103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9CB58F1-6E65-4572-8D76-FF0183E22B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84" y="3467117"/>
            <a:ext cx="3790137" cy="25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79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94E00"/>
      </a:accent1>
      <a:accent2>
        <a:srgbClr val="E94E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</TotalTime>
  <Words>262</Words>
  <Application>Microsoft Office PowerPoint</Application>
  <PresentationFormat>Širokoúhlá obrazovka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Retrospektiva</vt:lpstr>
      <vt:lpstr>Tělesná výchova</vt:lpstr>
      <vt:lpstr>Výchovné a vzdělávací strategie:</vt:lpstr>
      <vt:lpstr>Charakteristika předmětu</vt:lpstr>
      <vt:lpstr>Sportovní kurzy</vt:lpstr>
      <vt:lpstr>Sportovní soutěže</vt:lpstr>
      <vt:lpstr>Sportovní 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Pavel Dvořák</cp:lastModifiedBy>
  <cp:revision>14</cp:revision>
  <dcterms:created xsi:type="dcterms:W3CDTF">2021-01-11T18:59:36Z</dcterms:created>
  <dcterms:modified xsi:type="dcterms:W3CDTF">2021-01-25T06:41:21Z</dcterms:modified>
</cp:coreProperties>
</file>